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67" r:id="rId4"/>
    <p:sldId id="268" r:id="rId5"/>
    <p:sldId id="262" r:id="rId6"/>
    <p:sldId id="263" r:id="rId7"/>
    <p:sldId id="269" r:id="rId8"/>
    <p:sldId id="271" r:id="rId9"/>
    <p:sldId id="264" r:id="rId10"/>
    <p:sldId id="270" r:id="rId11"/>
    <p:sldId id="265" r:id="rId12"/>
    <p:sldId id="261" r:id="rId13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2C58"/>
    <a:srgbClr val="E5863F"/>
    <a:srgbClr val="F0D790"/>
    <a:srgbClr val="E3B229"/>
    <a:srgbClr val="73CBCF"/>
    <a:srgbClr val="86CF3D"/>
    <a:srgbClr val="3B4A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85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84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#2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#4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#42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74B17C-A8D6-4EC1-9F74-DEF1B852E50E}" type="doc">
      <dgm:prSet loTypeId="urn:microsoft.com/office/officeart/2005/8/layout/list1#1" loCatId="list" qsTypeId="urn:microsoft.com/office/officeart/2005/8/quickstyle/simple4#1" qsCatId="simple" csTypeId="urn:microsoft.com/office/officeart/2005/8/colors/colorful3#1" csCatId="colorful" phldr="1"/>
      <dgm:spPr/>
      <dgm:t>
        <a:bodyPr/>
        <a:lstStyle/>
        <a:p>
          <a:endParaRPr lang="zh-CN" altLang="en-US"/>
        </a:p>
      </dgm:t>
    </dgm:pt>
    <dgm:pt modelId="{5D72DEBB-C4EE-4A4C-998A-DBACC02F0CFB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17E68D72-00DC-4896-AF97-6202D147E269}" type="parTrans" cxnId="{1A220DA0-ED41-4929-AA2B-745CE0C8832B}">
      <dgm:prSet/>
      <dgm:spPr/>
      <dgm:t>
        <a:bodyPr/>
        <a:lstStyle/>
        <a:p>
          <a:endParaRPr lang="zh-CN" altLang="en-US"/>
        </a:p>
      </dgm:t>
    </dgm:pt>
    <dgm:pt modelId="{2E39222F-7B7B-4ED2-827E-1328DFCF5572}" type="sibTrans" cxnId="{1A220DA0-ED41-4929-AA2B-745CE0C8832B}">
      <dgm:prSet/>
      <dgm:spPr/>
      <dgm:t>
        <a:bodyPr/>
        <a:lstStyle/>
        <a:p>
          <a:endParaRPr lang="zh-CN" altLang="en-US"/>
        </a:p>
      </dgm:t>
    </dgm:pt>
    <dgm:pt modelId="{240C59D7-2CE4-462A-9515-C237DA44CA8D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CD49C4B8-92C8-418B-931E-B71E1BE6881B}" type="parTrans" cxnId="{910A7DF5-E214-4793-B0E5-4BDA9128D21F}">
      <dgm:prSet/>
      <dgm:spPr/>
      <dgm:t>
        <a:bodyPr/>
        <a:lstStyle/>
        <a:p>
          <a:endParaRPr lang="zh-CN" altLang="en-US"/>
        </a:p>
      </dgm:t>
    </dgm:pt>
    <dgm:pt modelId="{947B3124-FA3E-44E6-A51D-10587B3FB02E}" type="sibTrans" cxnId="{910A7DF5-E214-4793-B0E5-4BDA9128D21F}">
      <dgm:prSet/>
      <dgm:spPr/>
      <dgm:t>
        <a:bodyPr/>
        <a:lstStyle/>
        <a:p>
          <a:endParaRPr lang="zh-CN" altLang="en-US"/>
        </a:p>
      </dgm:t>
    </dgm:pt>
    <dgm:pt modelId="{B05E394A-9B94-4D12-AA2A-4A782672DD2C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A56B56F5-D1A3-4E94-9B1D-AFE1904D8299}" type="parTrans" cxnId="{DAD30B86-5D82-4561-9BF4-8FBCCDDA715C}">
      <dgm:prSet/>
      <dgm:spPr/>
      <dgm:t>
        <a:bodyPr/>
        <a:lstStyle/>
        <a:p>
          <a:endParaRPr lang="zh-CN" altLang="en-US"/>
        </a:p>
      </dgm:t>
    </dgm:pt>
    <dgm:pt modelId="{7A5B6132-DA9E-4D4C-92AC-FEA7555A6732}" type="sibTrans" cxnId="{DAD30B86-5D82-4561-9BF4-8FBCCDDA715C}">
      <dgm:prSet/>
      <dgm:spPr/>
      <dgm:t>
        <a:bodyPr/>
        <a:lstStyle/>
        <a:p>
          <a:endParaRPr lang="zh-CN" altLang="en-US"/>
        </a:p>
      </dgm:t>
    </dgm:pt>
    <dgm:pt modelId="{A577BABC-BE0D-45B3-AC73-9E1090C16047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F5DCB4A3-5B14-435D-A7CB-F38F33510392}" type="parTrans" cxnId="{2FC90D75-5B86-4910-86AB-B9614D96AA7F}">
      <dgm:prSet/>
      <dgm:spPr/>
      <dgm:t>
        <a:bodyPr/>
        <a:lstStyle/>
        <a:p>
          <a:endParaRPr lang="zh-CN" altLang="en-US"/>
        </a:p>
      </dgm:t>
    </dgm:pt>
    <dgm:pt modelId="{6E111F6D-FAA8-4B0F-B97F-FF274B009E84}" type="sibTrans" cxnId="{2FC90D75-5B86-4910-86AB-B9614D96AA7F}">
      <dgm:prSet/>
      <dgm:spPr/>
      <dgm:t>
        <a:bodyPr/>
        <a:lstStyle/>
        <a:p>
          <a:endParaRPr lang="zh-CN" altLang="en-US"/>
        </a:p>
      </dgm:t>
    </dgm:pt>
    <dgm:pt modelId="{290ADAC8-17E0-4F11-BE79-899CD4DD5E12}" type="pres">
      <dgm:prSet presAssocID="{0274B17C-A8D6-4EC1-9F74-DEF1B852E50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5EF6FC4-75DC-49E3-BD05-7B7E6300CE25}" type="pres">
      <dgm:prSet presAssocID="{5D72DEBB-C4EE-4A4C-998A-DBACC02F0CFB}" presName="parentLin" presStyleCnt="0"/>
      <dgm:spPr/>
    </dgm:pt>
    <dgm:pt modelId="{20A6C866-FD85-4400-83D4-E3B919A34B51}" type="pres">
      <dgm:prSet presAssocID="{5D72DEBB-C4EE-4A4C-998A-DBACC02F0CFB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833C47F7-914D-4919-99FE-C55F44DD4350}" type="pres">
      <dgm:prSet presAssocID="{5D72DEBB-C4EE-4A4C-998A-DBACC02F0CF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A09CCC-EF99-4340-B4E1-5E5C5D8074D6}" type="pres">
      <dgm:prSet presAssocID="{5D72DEBB-C4EE-4A4C-998A-DBACC02F0CFB}" presName="negativeSpace" presStyleCnt="0"/>
      <dgm:spPr/>
    </dgm:pt>
    <dgm:pt modelId="{5EFADA3F-DBD8-47B3-87A4-F7C4DF43CC18}" type="pres">
      <dgm:prSet presAssocID="{5D72DEBB-C4EE-4A4C-998A-DBACC02F0CFB}" presName="childText" presStyleLbl="conFgAcc1" presStyleIdx="0" presStyleCnt="4">
        <dgm:presLayoutVars>
          <dgm:bulletEnabled val="1"/>
        </dgm:presLayoutVars>
      </dgm:prSet>
      <dgm:spPr/>
    </dgm:pt>
    <dgm:pt modelId="{D5BCB613-75FD-4DEE-8DA5-6CE19F632FB4}" type="pres">
      <dgm:prSet presAssocID="{2E39222F-7B7B-4ED2-827E-1328DFCF5572}" presName="spaceBetweenRectangles" presStyleCnt="0"/>
      <dgm:spPr/>
    </dgm:pt>
    <dgm:pt modelId="{AD00622C-704A-40DB-AA9A-CF6B66B9CB56}" type="pres">
      <dgm:prSet presAssocID="{240C59D7-2CE4-462A-9515-C237DA44CA8D}" presName="parentLin" presStyleCnt="0"/>
      <dgm:spPr/>
    </dgm:pt>
    <dgm:pt modelId="{1C3B8E56-CDD6-48F6-8138-C0343817464C}" type="pres">
      <dgm:prSet presAssocID="{240C59D7-2CE4-462A-9515-C237DA44CA8D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120FC45C-3BD5-48EA-A639-E7D5A20ED3FD}" type="pres">
      <dgm:prSet presAssocID="{240C59D7-2CE4-462A-9515-C237DA44CA8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7A93D8-BD3E-486E-ABDB-8DA346AD7C11}" type="pres">
      <dgm:prSet presAssocID="{240C59D7-2CE4-462A-9515-C237DA44CA8D}" presName="negativeSpace" presStyleCnt="0"/>
      <dgm:spPr/>
    </dgm:pt>
    <dgm:pt modelId="{58D67328-282B-4E2B-B4DB-8AD412BAFFBC}" type="pres">
      <dgm:prSet presAssocID="{240C59D7-2CE4-462A-9515-C237DA44CA8D}" presName="childText" presStyleLbl="conFgAcc1" presStyleIdx="1" presStyleCnt="4">
        <dgm:presLayoutVars>
          <dgm:bulletEnabled val="1"/>
        </dgm:presLayoutVars>
      </dgm:prSet>
      <dgm:spPr/>
    </dgm:pt>
    <dgm:pt modelId="{C761DE94-27E5-4F75-9E5A-A7E6DD8791DF}" type="pres">
      <dgm:prSet presAssocID="{947B3124-FA3E-44E6-A51D-10587B3FB02E}" presName="spaceBetweenRectangles" presStyleCnt="0"/>
      <dgm:spPr/>
    </dgm:pt>
    <dgm:pt modelId="{B38C66CE-824B-42F9-A9FE-390D8396D086}" type="pres">
      <dgm:prSet presAssocID="{B05E394A-9B94-4D12-AA2A-4A782672DD2C}" presName="parentLin" presStyleCnt="0"/>
      <dgm:spPr/>
    </dgm:pt>
    <dgm:pt modelId="{0846F4B8-B208-428D-B0F2-ECF3D2F850BA}" type="pres">
      <dgm:prSet presAssocID="{B05E394A-9B94-4D12-AA2A-4A782672DD2C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8D3EE3B5-4895-4D5C-BF7C-9C953348E53B}" type="pres">
      <dgm:prSet presAssocID="{B05E394A-9B94-4D12-AA2A-4A782672DD2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2F509-6396-4BFC-87D5-70BB0970B22E}" type="pres">
      <dgm:prSet presAssocID="{B05E394A-9B94-4D12-AA2A-4A782672DD2C}" presName="negativeSpace" presStyleCnt="0"/>
      <dgm:spPr/>
    </dgm:pt>
    <dgm:pt modelId="{F776FF77-BBFD-429A-B555-3A759A0377CC}" type="pres">
      <dgm:prSet presAssocID="{B05E394A-9B94-4D12-AA2A-4A782672DD2C}" presName="childText" presStyleLbl="conFgAcc1" presStyleIdx="2" presStyleCnt="4">
        <dgm:presLayoutVars>
          <dgm:bulletEnabled val="1"/>
        </dgm:presLayoutVars>
      </dgm:prSet>
      <dgm:spPr/>
    </dgm:pt>
    <dgm:pt modelId="{50B95615-CB8F-4CC2-8F64-0166EFD65558}" type="pres">
      <dgm:prSet presAssocID="{7A5B6132-DA9E-4D4C-92AC-FEA7555A6732}" presName="spaceBetweenRectangles" presStyleCnt="0"/>
      <dgm:spPr/>
    </dgm:pt>
    <dgm:pt modelId="{4B0D7589-22A6-4093-85FF-B52BB19A6325}" type="pres">
      <dgm:prSet presAssocID="{A577BABC-BE0D-45B3-AC73-9E1090C16047}" presName="parentLin" presStyleCnt="0"/>
      <dgm:spPr/>
    </dgm:pt>
    <dgm:pt modelId="{3444074F-3C3B-44FF-B1C8-C2FC4CF70827}" type="pres">
      <dgm:prSet presAssocID="{A577BABC-BE0D-45B3-AC73-9E1090C16047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333FF6B1-F70A-4601-8A6C-57EE44B43E8C}" type="pres">
      <dgm:prSet presAssocID="{A577BABC-BE0D-45B3-AC73-9E1090C1604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6FE5F2-4C5B-4AE5-B042-17870F7FAEAD}" type="pres">
      <dgm:prSet presAssocID="{A577BABC-BE0D-45B3-AC73-9E1090C16047}" presName="negativeSpace" presStyleCnt="0"/>
      <dgm:spPr/>
    </dgm:pt>
    <dgm:pt modelId="{B3A81B91-F9F1-4E1B-9092-F6EAFCC3BD5D}" type="pres">
      <dgm:prSet presAssocID="{A577BABC-BE0D-45B3-AC73-9E1090C16047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8566558-35BD-41E5-A461-02187BF42D5A}" type="presOf" srcId="{240C59D7-2CE4-462A-9515-C237DA44CA8D}" destId="{1C3B8E56-CDD6-48F6-8138-C0343817464C}" srcOrd="0" destOrd="0" presId="urn:microsoft.com/office/officeart/2005/8/layout/list1#1"/>
    <dgm:cxn modelId="{2FC90D75-5B86-4910-86AB-B9614D96AA7F}" srcId="{0274B17C-A8D6-4EC1-9F74-DEF1B852E50E}" destId="{A577BABC-BE0D-45B3-AC73-9E1090C16047}" srcOrd="3" destOrd="0" parTransId="{F5DCB4A3-5B14-435D-A7CB-F38F33510392}" sibTransId="{6E111F6D-FAA8-4B0F-B97F-FF274B009E84}"/>
    <dgm:cxn modelId="{4B2F0DB8-13BA-4345-B941-6D4153574279}" type="presOf" srcId="{A577BABC-BE0D-45B3-AC73-9E1090C16047}" destId="{3444074F-3C3B-44FF-B1C8-C2FC4CF70827}" srcOrd="0" destOrd="0" presId="urn:microsoft.com/office/officeart/2005/8/layout/list1#1"/>
    <dgm:cxn modelId="{AAD1E023-ECA5-422F-A44B-97050F18754C}" type="presOf" srcId="{0274B17C-A8D6-4EC1-9F74-DEF1B852E50E}" destId="{290ADAC8-17E0-4F11-BE79-899CD4DD5E12}" srcOrd="0" destOrd="0" presId="urn:microsoft.com/office/officeart/2005/8/layout/list1#1"/>
    <dgm:cxn modelId="{EBA1EDB1-0B4C-48D8-9066-177588A313F4}" type="presOf" srcId="{B05E394A-9B94-4D12-AA2A-4A782672DD2C}" destId="{8D3EE3B5-4895-4D5C-BF7C-9C953348E53B}" srcOrd="1" destOrd="0" presId="urn:microsoft.com/office/officeart/2005/8/layout/list1#1"/>
    <dgm:cxn modelId="{B1E1B1C7-C7B2-4D15-BBC6-5D1D953D995A}" type="presOf" srcId="{240C59D7-2CE4-462A-9515-C237DA44CA8D}" destId="{120FC45C-3BD5-48EA-A639-E7D5A20ED3FD}" srcOrd="1" destOrd="0" presId="urn:microsoft.com/office/officeart/2005/8/layout/list1#1"/>
    <dgm:cxn modelId="{1A220DA0-ED41-4929-AA2B-745CE0C8832B}" srcId="{0274B17C-A8D6-4EC1-9F74-DEF1B852E50E}" destId="{5D72DEBB-C4EE-4A4C-998A-DBACC02F0CFB}" srcOrd="0" destOrd="0" parTransId="{17E68D72-00DC-4896-AF97-6202D147E269}" sibTransId="{2E39222F-7B7B-4ED2-827E-1328DFCF5572}"/>
    <dgm:cxn modelId="{CBC3D887-12E0-46DE-BB31-80AB395576F3}" type="presOf" srcId="{B05E394A-9B94-4D12-AA2A-4A782672DD2C}" destId="{0846F4B8-B208-428D-B0F2-ECF3D2F850BA}" srcOrd="0" destOrd="0" presId="urn:microsoft.com/office/officeart/2005/8/layout/list1#1"/>
    <dgm:cxn modelId="{DAD30B86-5D82-4561-9BF4-8FBCCDDA715C}" srcId="{0274B17C-A8D6-4EC1-9F74-DEF1B852E50E}" destId="{B05E394A-9B94-4D12-AA2A-4A782672DD2C}" srcOrd="2" destOrd="0" parTransId="{A56B56F5-D1A3-4E94-9B1D-AFE1904D8299}" sibTransId="{7A5B6132-DA9E-4D4C-92AC-FEA7555A6732}"/>
    <dgm:cxn modelId="{3E7D0D34-4610-4585-B844-A013D5FC950A}" type="presOf" srcId="{5D72DEBB-C4EE-4A4C-998A-DBACC02F0CFB}" destId="{833C47F7-914D-4919-99FE-C55F44DD4350}" srcOrd="1" destOrd="0" presId="urn:microsoft.com/office/officeart/2005/8/layout/list1#1"/>
    <dgm:cxn modelId="{3DE8D740-1705-4D24-8F67-E3237A4EED66}" type="presOf" srcId="{5D72DEBB-C4EE-4A4C-998A-DBACC02F0CFB}" destId="{20A6C866-FD85-4400-83D4-E3B919A34B51}" srcOrd="0" destOrd="0" presId="urn:microsoft.com/office/officeart/2005/8/layout/list1#1"/>
    <dgm:cxn modelId="{8382DAB4-0E49-41E4-AAB6-E17462D3BBE3}" type="presOf" srcId="{A577BABC-BE0D-45B3-AC73-9E1090C16047}" destId="{333FF6B1-F70A-4601-8A6C-57EE44B43E8C}" srcOrd="1" destOrd="0" presId="urn:microsoft.com/office/officeart/2005/8/layout/list1#1"/>
    <dgm:cxn modelId="{910A7DF5-E214-4793-B0E5-4BDA9128D21F}" srcId="{0274B17C-A8D6-4EC1-9F74-DEF1B852E50E}" destId="{240C59D7-2CE4-462A-9515-C237DA44CA8D}" srcOrd="1" destOrd="0" parTransId="{CD49C4B8-92C8-418B-931E-B71E1BE6881B}" sibTransId="{947B3124-FA3E-44E6-A51D-10587B3FB02E}"/>
    <dgm:cxn modelId="{398CDED5-7E38-4009-9788-D5666743321A}" type="presParOf" srcId="{290ADAC8-17E0-4F11-BE79-899CD4DD5E12}" destId="{45EF6FC4-75DC-49E3-BD05-7B7E6300CE25}" srcOrd="0" destOrd="0" presId="urn:microsoft.com/office/officeart/2005/8/layout/list1#1"/>
    <dgm:cxn modelId="{CE54B323-4C56-4C0B-A003-09D4C3667041}" type="presParOf" srcId="{45EF6FC4-75DC-49E3-BD05-7B7E6300CE25}" destId="{20A6C866-FD85-4400-83D4-E3B919A34B51}" srcOrd="0" destOrd="0" presId="urn:microsoft.com/office/officeart/2005/8/layout/list1#1"/>
    <dgm:cxn modelId="{E5D036DA-F32D-4694-B74A-8693C04EF609}" type="presParOf" srcId="{45EF6FC4-75DC-49E3-BD05-7B7E6300CE25}" destId="{833C47F7-914D-4919-99FE-C55F44DD4350}" srcOrd="1" destOrd="0" presId="urn:microsoft.com/office/officeart/2005/8/layout/list1#1"/>
    <dgm:cxn modelId="{50D23799-A342-4D76-85DC-54BC68E40C76}" type="presParOf" srcId="{290ADAC8-17E0-4F11-BE79-899CD4DD5E12}" destId="{1CA09CCC-EF99-4340-B4E1-5E5C5D8074D6}" srcOrd="1" destOrd="0" presId="urn:microsoft.com/office/officeart/2005/8/layout/list1#1"/>
    <dgm:cxn modelId="{32F2F8B0-2208-4565-9815-381630D413D9}" type="presParOf" srcId="{290ADAC8-17E0-4F11-BE79-899CD4DD5E12}" destId="{5EFADA3F-DBD8-47B3-87A4-F7C4DF43CC18}" srcOrd="2" destOrd="0" presId="urn:microsoft.com/office/officeart/2005/8/layout/list1#1"/>
    <dgm:cxn modelId="{E0CFEB06-FEC2-4D78-A501-C3A2EBD2BA55}" type="presParOf" srcId="{290ADAC8-17E0-4F11-BE79-899CD4DD5E12}" destId="{D5BCB613-75FD-4DEE-8DA5-6CE19F632FB4}" srcOrd="3" destOrd="0" presId="urn:microsoft.com/office/officeart/2005/8/layout/list1#1"/>
    <dgm:cxn modelId="{8328F6F1-3C95-415A-B7E8-D847C8E4E809}" type="presParOf" srcId="{290ADAC8-17E0-4F11-BE79-899CD4DD5E12}" destId="{AD00622C-704A-40DB-AA9A-CF6B66B9CB56}" srcOrd="4" destOrd="0" presId="urn:microsoft.com/office/officeart/2005/8/layout/list1#1"/>
    <dgm:cxn modelId="{C5B9DB24-28D4-4A8F-A8E3-3253BB4DEB8A}" type="presParOf" srcId="{AD00622C-704A-40DB-AA9A-CF6B66B9CB56}" destId="{1C3B8E56-CDD6-48F6-8138-C0343817464C}" srcOrd="0" destOrd="0" presId="urn:microsoft.com/office/officeart/2005/8/layout/list1#1"/>
    <dgm:cxn modelId="{14C48C9E-B298-4FB9-BB17-48526FFDB224}" type="presParOf" srcId="{AD00622C-704A-40DB-AA9A-CF6B66B9CB56}" destId="{120FC45C-3BD5-48EA-A639-E7D5A20ED3FD}" srcOrd="1" destOrd="0" presId="urn:microsoft.com/office/officeart/2005/8/layout/list1#1"/>
    <dgm:cxn modelId="{8C053D7B-52FB-4FEA-BBE8-2C559787904C}" type="presParOf" srcId="{290ADAC8-17E0-4F11-BE79-899CD4DD5E12}" destId="{197A93D8-BD3E-486E-ABDB-8DA346AD7C11}" srcOrd="5" destOrd="0" presId="urn:microsoft.com/office/officeart/2005/8/layout/list1#1"/>
    <dgm:cxn modelId="{B065C419-E2B7-4FF5-86E3-97714962EEA6}" type="presParOf" srcId="{290ADAC8-17E0-4F11-BE79-899CD4DD5E12}" destId="{58D67328-282B-4E2B-B4DB-8AD412BAFFBC}" srcOrd="6" destOrd="0" presId="urn:microsoft.com/office/officeart/2005/8/layout/list1#1"/>
    <dgm:cxn modelId="{3F65B6CF-7D1D-4500-BCD7-3B12DF0DA4F7}" type="presParOf" srcId="{290ADAC8-17E0-4F11-BE79-899CD4DD5E12}" destId="{C761DE94-27E5-4F75-9E5A-A7E6DD8791DF}" srcOrd="7" destOrd="0" presId="urn:microsoft.com/office/officeart/2005/8/layout/list1#1"/>
    <dgm:cxn modelId="{9C9B19AD-8D43-4759-8741-12CA0EF43066}" type="presParOf" srcId="{290ADAC8-17E0-4F11-BE79-899CD4DD5E12}" destId="{B38C66CE-824B-42F9-A9FE-390D8396D086}" srcOrd="8" destOrd="0" presId="urn:microsoft.com/office/officeart/2005/8/layout/list1#1"/>
    <dgm:cxn modelId="{95C14885-A618-46DA-ABBD-E05F9561AB7B}" type="presParOf" srcId="{B38C66CE-824B-42F9-A9FE-390D8396D086}" destId="{0846F4B8-B208-428D-B0F2-ECF3D2F850BA}" srcOrd="0" destOrd="0" presId="urn:microsoft.com/office/officeart/2005/8/layout/list1#1"/>
    <dgm:cxn modelId="{83B200F3-D6CD-4420-97AD-2C39708FF0C4}" type="presParOf" srcId="{B38C66CE-824B-42F9-A9FE-390D8396D086}" destId="{8D3EE3B5-4895-4D5C-BF7C-9C953348E53B}" srcOrd="1" destOrd="0" presId="urn:microsoft.com/office/officeart/2005/8/layout/list1#1"/>
    <dgm:cxn modelId="{1C3421B7-8D63-47BC-920C-BE8D37C53957}" type="presParOf" srcId="{290ADAC8-17E0-4F11-BE79-899CD4DD5E12}" destId="{F262F509-6396-4BFC-87D5-70BB0970B22E}" srcOrd="9" destOrd="0" presId="urn:microsoft.com/office/officeart/2005/8/layout/list1#1"/>
    <dgm:cxn modelId="{B24CA0D8-DA35-4A57-A55C-03F45925C642}" type="presParOf" srcId="{290ADAC8-17E0-4F11-BE79-899CD4DD5E12}" destId="{F776FF77-BBFD-429A-B555-3A759A0377CC}" srcOrd="10" destOrd="0" presId="urn:microsoft.com/office/officeart/2005/8/layout/list1#1"/>
    <dgm:cxn modelId="{DF2F10D6-4358-4B4E-BAE5-5372EA60DAE3}" type="presParOf" srcId="{290ADAC8-17E0-4F11-BE79-899CD4DD5E12}" destId="{50B95615-CB8F-4CC2-8F64-0166EFD65558}" srcOrd="11" destOrd="0" presId="urn:microsoft.com/office/officeart/2005/8/layout/list1#1"/>
    <dgm:cxn modelId="{2A533392-4035-41DE-A5F1-B669EF1D6DCD}" type="presParOf" srcId="{290ADAC8-17E0-4F11-BE79-899CD4DD5E12}" destId="{4B0D7589-22A6-4093-85FF-B52BB19A6325}" srcOrd="12" destOrd="0" presId="urn:microsoft.com/office/officeart/2005/8/layout/list1#1"/>
    <dgm:cxn modelId="{5938669D-93D8-4480-92E7-07E47F17CC09}" type="presParOf" srcId="{4B0D7589-22A6-4093-85FF-B52BB19A6325}" destId="{3444074F-3C3B-44FF-B1C8-C2FC4CF70827}" srcOrd="0" destOrd="0" presId="urn:microsoft.com/office/officeart/2005/8/layout/list1#1"/>
    <dgm:cxn modelId="{7BD20A4F-42B1-49B2-B835-01A4DAEC582B}" type="presParOf" srcId="{4B0D7589-22A6-4093-85FF-B52BB19A6325}" destId="{333FF6B1-F70A-4601-8A6C-57EE44B43E8C}" srcOrd="1" destOrd="0" presId="urn:microsoft.com/office/officeart/2005/8/layout/list1#1"/>
    <dgm:cxn modelId="{E3AFCB0B-35E3-42DA-9E3F-302C5A566EE8}" type="presParOf" srcId="{290ADAC8-17E0-4F11-BE79-899CD4DD5E12}" destId="{A06FE5F2-4C5B-4AE5-B042-17870F7FAEAD}" srcOrd="13" destOrd="0" presId="urn:microsoft.com/office/officeart/2005/8/layout/list1#1"/>
    <dgm:cxn modelId="{12732EA3-5A37-4FBC-88F1-267CB82B51F8}" type="presParOf" srcId="{290ADAC8-17E0-4F11-BE79-899CD4DD5E12}" destId="{B3A81B91-F9F1-4E1B-9092-F6EAFCC3BD5D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57E4DF-EBCB-451B-9841-5FD358521471}" type="doc">
      <dgm:prSet loTypeId="urn:microsoft.com/office/officeart/2005/8/layout/hList7#1" loCatId="list" qsTypeId="urn:microsoft.com/office/officeart/2005/8/quickstyle/simple1#1" qsCatId="simple" csTypeId="urn:microsoft.com/office/officeart/2005/8/colors/colorful3#2" csCatId="colorful" phldr="1"/>
      <dgm:spPr/>
    </dgm:pt>
    <dgm:pt modelId="{C8F5AA5B-C4A1-4F9B-866C-BD8FC571B83B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14CF62E4-F34D-4100-8B7F-12F27397092B}" type="parTrans" cxnId="{E8936071-9407-4CEB-89A1-AC8D880AEE5C}">
      <dgm:prSet/>
      <dgm:spPr/>
      <dgm:t>
        <a:bodyPr/>
        <a:lstStyle/>
        <a:p>
          <a:endParaRPr lang="zh-CN" altLang="en-US"/>
        </a:p>
      </dgm:t>
    </dgm:pt>
    <dgm:pt modelId="{248F8290-A300-4C68-B20E-0C3F6CD6C9A5}" type="sibTrans" cxnId="{E8936071-9407-4CEB-89A1-AC8D880AEE5C}">
      <dgm:prSet/>
      <dgm:spPr/>
      <dgm:t>
        <a:bodyPr/>
        <a:lstStyle/>
        <a:p>
          <a:endParaRPr lang="zh-CN" altLang="en-US"/>
        </a:p>
      </dgm:t>
    </dgm:pt>
    <dgm:pt modelId="{3B43B3A1-F6CC-451F-8900-B83F7CDC719F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99C092F9-0819-4F44-823C-2ED88D13D4B6}" type="parTrans" cxnId="{05DBAE58-032A-4014-B5A9-EC3ADCD82DB9}">
      <dgm:prSet/>
      <dgm:spPr/>
      <dgm:t>
        <a:bodyPr/>
        <a:lstStyle/>
        <a:p>
          <a:endParaRPr lang="zh-CN" altLang="en-US"/>
        </a:p>
      </dgm:t>
    </dgm:pt>
    <dgm:pt modelId="{82AA67C2-5B44-4FAC-AA11-8E981E081895}" type="sibTrans" cxnId="{05DBAE58-032A-4014-B5A9-EC3ADCD82DB9}">
      <dgm:prSet/>
      <dgm:spPr/>
      <dgm:t>
        <a:bodyPr/>
        <a:lstStyle/>
        <a:p>
          <a:endParaRPr lang="zh-CN" altLang="en-US"/>
        </a:p>
      </dgm:t>
    </dgm:pt>
    <dgm:pt modelId="{70C2B490-8FCB-44FD-9E74-69E55510E322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C1E91458-E50D-4861-A660-456749B81635}" type="parTrans" cxnId="{9B26EDBE-CE18-4101-8C62-2DF89B20B004}">
      <dgm:prSet/>
      <dgm:spPr/>
      <dgm:t>
        <a:bodyPr/>
        <a:lstStyle/>
        <a:p>
          <a:endParaRPr lang="zh-CN" altLang="en-US"/>
        </a:p>
      </dgm:t>
    </dgm:pt>
    <dgm:pt modelId="{3D3CA91F-F013-4AA8-96C0-4EF20B772CA3}" type="sibTrans" cxnId="{9B26EDBE-CE18-4101-8C62-2DF89B20B004}">
      <dgm:prSet/>
      <dgm:spPr/>
      <dgm:t>
        <a:bodyPr/>
        <a:lstStyle/>
        <a:p>
          <a:endParaRPr lang="zh-CN" altLang="en-US"/>
        </a:p>
      </dgm:t>
    </dgm:pt>
    <dgm:pt modelId="{9F299130-3172-4532-B830-0777D413FB75}" type="pres">
      <dgm:prSet presAssocID="{8457E4DF-EBCB-451B-9841-5FD358521471}" presName="Name0" presStyleCnt="0">
        <dgm:presLayoutVars>
          <dgm:dir/>
          <dgm:resizeHandles val="exact"/>
        </dgm:presLayoutVars>
      </dgm:prSet>
      <dgm:spPr/>
    </dgm:pt>
    <dgm:pt modelId="{38826B2D-AE4B-4F8F-9BDF-64E9BBE142A2}" type="pres">
      <dgm:prSet presAssocID="{8457E4DF-EBCB-451B-9841-5FD358521471}" presName="fgShape" presStyleLbl="fgShp" presStyleIdx="0" presStyleCnt="1"/>
      <dgm:spPr>
        <a:prstGeom prst="rightArrow">
          <a:avLst/>
        </a:prstGeom>
      </dgm:spPr>
    </dgm:pt>
    <dgm:pt modelId="{EDFB0153-05D5-4AFF-84AD-00B319BDB94A}" type="pres">
      <dgm:prSet presAssocID="{8457E4DF-EBCB-451B-9841-5FD358521471}" presName="linComp" presStyleCnt="0"/>
      <dgm:spPr/>
    </dgm:pt>
    <dgm:pt modelId="{B33452AF-4E27-482B-BB5C-562E0BA4F156}" type="pres">
      <dgm:prSet presAssocID="{C8F5AA5B-C4A1-4F9B-866C-BD8FC571B83B}" presName="compNode" presStyleCnt="0"/>
      <dgm:spPr/>
    </dgm:pt>
    <dgm:pt modelId="{5040E294-265B-41AC-8D54-E6E408F3AC72}" type="pres">
      <dgm:prSet presAssocID="{C8F5AA5B-C4A1-4F9B-866C-BD8FC571B83B}" presName="bkgdShape" presStyleLbl="node1" presStyleIdx="0" presStyleCnt="3" custLinFactNeighborX="-64" custLinFactNeighborY="-3944"/>
      <dgm:spPr/>
      <dgm:t>
        <a:bodyPr/>
        <a:lstStyle/>
        <a:p>
          <a:endParaRPr lang="zh-CN" altLang="en-US"/>
        </a:p>
      </dgm:t>
    </dgm:pt>
    <dgm:pt modelId="{838E0CA0-97E8-4B59-A2CD-B4EAB54B8EFE}" type="pres">
      <dgm:prSet presAssocID="{C8F5AA5B-C4A1-4F9B-866C-BD8FC571B83B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CB8D2A-5E29-49B9-9C1F-E0F897B9FA79}" type="pres">
      <dgm:prSet presAssocID="{C8F5AA5B-C4A1-4F9B-866C-BD8FC571B83B}" presName="invisiNode" presStyleLbl="node1" presStyleIdx="0" presStyleCnt="3"/>
      <dgm:spPr/>
    </dgm:pt>
    <dgm:pt modelId="{89CB243C-1F9B-4490-AA45-6F736278909D}" type="pres">
      <dgm:prSet presAssocID="{C8F5AA5B-C4A1-4F9B-866C-BD8FC571B83B}" presName="imagNode" presStyleLbl="fgImgPlace1" presStyleIdx="0" presStyleCnt="3"/>
      <dgm:spPr/>
    </dgm:pt>
    <dgm:pt modelId="{173B362D-8729-458B-B75F-3567261E946E}" type="pres">
      <dgm:prSet presAssocID="{248F8290-A300-4C68-B20E-0C3F6CD6C9A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1DDBFF9F-7A9B-47A4-853A-36BA7C9E4CD0}" type="pres">
      <dgm:prSet presAssocID="{3B43B3A1-F6CC-451F-8900-B83F7CDC719F}" presName="compNode" presStyleCnt="0"/>
      <dgm:spPr/>
    </dgm:pt>
    <dgm:pt modelId="{EF024209-7CCF-4FA1-9F22-460F139B24EE}" type="pres">
      <dgm:prSet presAssocID="{3B43B3A1-F6CC-451F-8900-B83F7CDC719F}" presName="bkgdShape" presStyleLbl="node1" presStyleIdx="1" presStyleCnt="3"/>
      <dgm:spPr/>
      <dgm:t>
        <a:bodyPr/>
        <a:lstStyle/>
        <a:p>
          <a:endParaRPr lang="zh-CN" altLang="en-US"/>
        </a:p>
      </dgm:t>
    </dgm:pt>
    <dgm:pt modelId="{CB114CF3-46F7-41E8-A827-20F488C2F9B8}" type="pres">
      <dgm:prSet presAssocID="{3B43B3A1-F6CC-451F-8900-B83F7CDC719F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67C65A-F199-4DDF-8873-3D034CFE6A4E}" type="pres">
      <dgm:prSet presAssocID="{3B43B3A1-F6CC-451F-8900-B83F7CDC719F}" presName="invisiNode" presStyleLbl="node1" presStyleIdx="1" presStyleCnt="3"/>
      <dgm:spPr/>
    </dgm:pt>
    <dgm:pt modelId="{FE85D5D2-2B96-4D57-AE00-99005EDCA081}" type="pres">
      <dgm:prSet presAssocID="{3B43B3A1-F6CC-451F-8900-B83F7CDC719F}" presName="imagNode" presStyleLbl="fgImgPlace1" presStyleIdx="1" presStyleCnt="3"/>
      <dgm:spPr/>
    </dgm:pt>
    <dgm:pt modelId="{CF7EEEB0-C4A5-42F8-8FF0-2EC6540B85E0}" type="pres">
      <dgm:prSet presAssocID="{82AA67C2-5B44-4FAC-AA11-8E981E08189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527CDE17-9FFD-4822-85C8-9DB97A662E33}" type="pres">
      <dgm:prSet presAssocID="{70C2B490-8FCB-44FD-9E74-69E55510E322}" presName="compNode" presStyleCnt="0"/>
      <dgm:spPr/>
    </dgm:pt>
    <dgm:pt modelId="{105BDEE0-714D-4E49-AB5A-52CFBD88AF7C}" type="pres">
      <dgm:prSet presAssocID="{70C2B490-8FCB-44FD-9E74-69E55510E322}" presName="bkgdShape" presStyleLbl="node1" presStyleIdx="2" presStyleCnt="3" custLinFactNeighborX="64" custLinFactNeighborY="-2535"/>
      <dgm:spPr/>
      <dgm:t>
        <a:bodyPr/>
        <a:lstStyle/>
        <a:p>
          <a:endParaRPr lang="zh-CN" altLang="en-US"/>
        </a:p>
      </dgm:t>
    </dgm:pt>
    <dgm:pt modelId="{615810B6-B12D-48A6-8B10-F7985F011115}" type="pres">
      <dgm:prSet presAssocID="{70C2B490-8FCB-44FD-9E74-69E55510E322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5526BB-2767-4786-BAFA-9B57D7258528}" type="pres">
      <dgm:prSet presAssocID="{70C2B490-8FCB-44FD-9E74-69E55510E322}" presName="invisiNode" presStyleLbl="node1" presStyleIdx="2" presStyleCnt="3"/>
      <dgm:spPr/>
    </dgm:pt>
    <dgm:pt modelId="{904118F5-F2B3-4468-9D0A-E03CFCDE854E}" type="pres">
      <dgm:prSet presAssocID="{70C2B490-8FCB-44FD-9E74-69E55510E322}" presName="imagNode" presStyleLbl="fgImgPlace1" presStyleIdx="2" presStyleCnt="3"/>
      <dgm:spPr/>
    </dgm:pt>
  </dgm:ptLst>
  <dgm:cxnLst>
    <dgm:cxn modelId="{9B26EDBE-CE18-4101-8C62-2DF89B20B004}" srcId="{8457E4DF-EBCB-451B-9841-5FD358521471}" destId="{70C2B490-8FCB-44FD-9E74-69E55510E322}" srcOrd="2" destOrd="0" parTransId="{C1E91458-E50D-4861-A660-456749B81635}" sibTransId="{3D3CA91F-F013-4AA8-96C0-4EF20B772CA3}"/>
    <dgm:cxn modelId="{F8422425-8ECE-42F3-8802-4AF742DFCC8C}" type="presOf" srcId="{248F8290-A300-4C68-B20E-0C3F6CD6C9A5}" destId="{173B362D-8729-458B-B75F-3567261E946E}" srcOrd="0" destOrd="0" presId="urn:microsoft.com/office/officeart/2005/8/layout/hList7#1"/>
    <dgm:cxn modelId="{91375B3F-BF1E-4036-B227-B1B16A71005C}" type="presOf" srcId="{3B43B3A1-F6CC-451F-8900-B83F7CDC719F}" destId="{EF024209-7CCF-4FA1-9F22-460F139B24EE}" srcOrd="0" destOrd="0" presId="urn:microsoft.com/office/officeart/2005/8/layout/hList7#1"/>
    <dgm:cxn modelId="{05DBAE58-032A-4014-B5A9-EC3ADCD82DB9}" srcId="{8457E4DF-EBCB-451B-9841-5FD358521471}" destId="{3B43B3A1-F6CC-451F-8900-B83F7CDC719F}" srcOrd="1" destOrd="0" parTransId="{99C092F9-0819-4F44-823C-2ED88D13D4B6}" sibTransId="{82AA67C2-5B44-4FAC-AA11-8E981E081895}"/>
    <dgm:cxn modelId="{84D73D79-B05E-440E-99F7-98D1C4EFA407}" type="presOf" srcId="{70C2B490-8FCB-44FD-9E74-69E55510E322}" destId="{105BDEE0-714D-4E49-AB5A-52CFBD88AF7C}" srcOrd="0" destOrd="0" presId="urn:microsoft.com/office/officeart/2005/8/layout/hList7#1"/>
    <dgm:cxn modelId="{E8983932-0997-4C30-B367-57278470184F}" type="presOf" srcId="{82AA67C2-5B44-4FAC-AA11-8E981E081895}" destId="{CF7EEEB0-C4A5-42F8-8FF0-2EC6540B85E0}" srcOrd="0" destOrd="0" presId="urn:microsoft.com/office/officeart/2005/8/layout/hList7#1"/>
    <dgm:cxn modelId="{5075826F-4199-48C4-80D6-F8E2BB9222B9}" type="presOf" srcId="{8457E4DF-EBCB-451B-9841-5FD358521471}" destId="{9F299130-3172-4532-B830-0777D413FB75}" srcOrd="0" destOrd="0" presId="urn:microsoft.com/office/officeart/2005/8/layout/hList7#1"/>
    <dgm:cxn modelId="{ACD745CD-4895-49AA-AAF6-6B1FF49B974F}" type="presOf" srcId="{C8F5AA5B-C4A1-4F9B-866C-BD8FC571B83B}" destId="{5040E294-265B-41AC-8D54-E6E408F3AC72}" srcOrd="0" destOrd="0" presId="urn:microsoft.com/office/officeart/2005/8/layout/hList7#1"/>
    <dgm:cxn modelId="{4C2A3539-CEAA-4E16-A165-4BDCF7198F01}" type="presOf" srcId="{70C2B490-8FCB-44FD-9E74-69E55510E322}" destId="{615810B6-B12D-48A6-8B10-F7985F011115}" srcOrd="1" destOrd="0" presId="urn:microsoft.com/office/officeart/2005/8/layout/hList7#1"/>
    <dgm:cxn modelId="{E8936071-9407-4CEB-89A1-AC8D880AEE5C}" srcId="{8457E4DF-EBCB-451B-9841-5FD358521471}" destId="{C8F5AA5B-C4A1-4F9B-866C-BD8FC571B83B}" srcOrd="0" destOrd="0" parTransId="{14CF62E4-F34D-4100-8B7F-12F27397092B}" sibTransId="{248F8290-A300-4C68-B20E-0C3F6CD6C9A5}"/>
    <dgm:cxn modelId="{6348E5DB-02CB-4714-A9EA-65F73BCCE7C8}" type="presOf" srcId="{C8F5AA5B-C4A1-4F9B-866C-BD8FC571B83B}" destId="{838E0CA0-97E8-4B59-A2CD-B4EAB54B8EFE}" srcOrd="1" destOrd="0" presId="urn:microsoft.com/office/officeart/2005/8/layout/hList7#1"/>
    <dgm:cxn modelId="{EEE47A9D-45A3-4EDC-868F-8DC78DC10C9D}" type="presOf" srcId="{3B43B3A1-F6CC-451F-8900-B83F7CDC719F}" destId="{CB114CF3-46F7-41E8-A827-20F488C2F9B8}" srcOrd="1" destOrd="0" presId="urn:microsoft.com/office/officeart/2005/8/layout/hList7#1"/>
    <dgm:cxn modelId="{13A0878F-4F9E-4F58-B4B2-C2502D4D8DDB}" type="presParOf" srcId="{9F299130-3172-4532-B830-0777D413FB75}" destId="{38826B2D-AE4B-4F8F-9BDF-64E9BBE142A2}" srcOrd="0" destOrd="0" presId="urn:microsoft.com/office/officeart/2005/8/layout/hList7#1"/>
    <dgm:cxn modelId="{111EE6BF-C2AA-4296-8E8A-13DD92F842AB}" type="presParOf" srcId="{9F299130-3172-4532-B830-0777D413FB75}" destId="{EDFB0153-05D5-4AFF-84AD-00B319BDB94A}" srcOrd="1" destOrd="0" presId="urn:microsoft.com/office/officeart/2005/8/layout/hList7#1"/>
    <dgm:cxn modelId="{DBAFBA22-EB0A-46F8-B273-FC65757CC8F4}" type="presParOf" srcId="{EDFB0153-05D5-4AFF-84AD-00B319BDB94A}" destId="{B33452AF-4E27-482B-BB5C-562E0BA4F156}" srcOrd="0" destOrd="0" presId="urn:microsoft.com/office/officeart/2005/8/layout/hList7#1"/>
    <dgm:cxn modelId="{9ED41D26-AB2F-416B-B144-BF6D92FCF59A}" type="presParOf" srcId="{B33452AF-4E27-482B-BB5C-562E0BA4F156}" destId="{5040E294-265B-41AC-8D54-E6E408F3AC72}" srcOrd="0" destOrd="0" presId="urn:microsoft.com/office/officeart/2005/8/layout/hList7#1"/>
    <dgm:cxn modelId="{2D5C4CD6-A80F-496E-85E9-EF44C0E0847A}" type="presParOf" srcId="{B33452AF-4E27-482B-BB5C-562E0BA4F156}" destId="{838E0CA0-97E8-4B59-A2CD-B4EAB54B8EFE}" srcOrd="1" destOrd="0" presId="urn:microsoft.com/office/officeart/2005/8/layout/hList7#1"/>
    <dgm:cxn modelId="{258EE898-3DBD-4B5D-A086-211E5A94A39D}" type="presParOf" srcId="{B33452AF-4E27-482B-BB5C-562E0BA4F156}" destId="{ACCB8D2A-5E29-49B9-9C1F-E0F897B9FA79}" srcOrd="2" destOrd="0" presId="urn:microsoft.com/office/officeart/2005/8/layout/hList7#1"/>
    <dgm:cxn modelId="{C87742EF-3D0F-4FDD-9127-E8360FA54A01}" type="presParOf" srcId="{B33452AF-4E27-482B-BB5C-562E0BA4F156}" destId="{89CB243C-1F9B-4490-AA45-6F736278909D}" srcOrd="3" destOrd="0" presId="urn:microsoft.com/office/officeart/2005/8/layout/hList7#1"/>
    <dgm:cxn modelId="{4EEEE43B-2BD0-4826-920F-1663D99A19D6}" type="presParOf" srcId="{EDFB0153-05D5-4AFF-84AD-00B319BDB94A}" destId="{173B362D-8729-458B-B75F-3567261E946E}" srcOrd="1" destOrd="0" presId="urn:microsoft.com/office/officeart/2005/8/layout/hList7#1"/>
    <dgm:cxn modelId="{64572A82-CC1A-47BF-96C3-1869391686D0}" type="presParOf" srcId="{EDFB0153-05D5-4AFF-84AD-00B319BDB94A}" destId="{1DDBFF9F-7A9B-47A4-853A-36BA7C9E4CD0}" srcOrd="2" destOrd="0" presId="urn:microsoft.com/office/officeart/2005/8/layout/hList7#1"/>
    <dgm:cxn modelId="{D107B6A1-2BD2-4E28-A88B-D8C0F030F735}" type="presParOf" srcId="{1DDBFF9F-7A9B-47A4-853A-36BA7C9E4CD0}" destId="{EF024209-7CCF-4FA1-9F22-460F139B24EE}" srcOrd="0" destOrd="0" presId="urn:microsoft.com/office/officeart/2005/8/layout/hList7#1"/>
    <dgm:cxn modelId="{B94EF1DE-A6D5-45DC-8F73-AA498350E7AD}" type="presParOf" srcId="{1DDBFF9F-7A9B-47A4-853A-36BA7C9E4CD0}" destId="{CB114CF3-46F7-41E8-A827-20F488C2F9B8}" srcOrd="1" destOrd="0" presId="urn:microsoft.com/office/officeart/2005/8/layout/hList7#1"/>
    <dgm:cxn modelId="{9C8D75A9-B3A1-4F89-AD13-1BA01E397E7C}" type="presParOf" srcId="{1DDBFF9F-7A9B-47A4-853A-36BA7C9E4CD0}" destId="{7D67C65A-F199-4DDF-8873-3D034CFE6A4E}" srcOrd="2" destOrd="0" presId="urn:microsoft.com/office/officeart/2005/8/layout/hList7#1"/>
    <dgm:cxn modelId="{39AB3C42-1A7D-466A-9FE5-474298C39708}" type="presParOf" srcId="{1DDBFF9F-7A9B-47A4-853A-36BA7C9E4CD0}" destId="{FE85D5D2-2B96-4D57-AE00-99005EDCA081}" srcOrd="3" destOrd="0" presId="urn:microsoft.com/office/officeart/2005/8/layout/hList7#1"/>
    <dgm:cxn modelId="{3C4969DF-D556-4E44-B9E1-500C77990E54}" type="presParOf" srcId="{EDFB0153-05D5-4AFF-84AD-00B319BDB94A}" destId="{CF7EEEB0-C4A5-42F8-8FF0-2EC6540B85E0}" srcOrd="3" destOrd="0" presId="urn:microsoft.com/office/officeart/2005/8/layout/hList7#1"/>
    <dgm:cxn modelId="{9614D538-B650-4DF6-9777-889EDFB9C833}" type="presParOf" srcId="{EDFB0153-05D5-4AFF-84AD-00B319BDB94A}" destId="{527CDE17-9FFD-4822-85C8-9DB97A662E33}" srcOrd="4" destOrd="0" presId="urn:microsoft.com/office/officeart/2005/8/layout/hList7#1"/>
    <dgm:cxn modelId="{A6CF94E4-ABB5-4201-BB34-113338679914}" type="presParOf" srcId="{527CDE17-9FFD-4822-85C8-9DB97A662E33}" destId="{105BDEE0-714D-4E49-AB5A-52CFBD88AF7C}" srcOrd="0" destOrd="0" presId="urn:microsoft.com/office/officeart/2005/8/layout/hList7#1"/>
    <dgm:cxn modelId="{B6A3C665-8DA1-4758-A865-17AE9CB9EF55}" type="presParOf" srcId="{527CDE17-9FFD-4822-85C8-9DB97A662E33}" destId="{615810B6-B12D-48A6-8B10-F7985F011115}" srcOrd="1" destOrd="0" presId="urn:microsoft.com/office/officeart/2005/8/layout/hList7#1"/>
    <dgm:cxn modelId="{7F943585-058A-40F9-A8E9-FAABEBB8B95C}" type="presParOf" srcId="{527CDE17-9FFD-4822-85C8-9DB97A662E33}" destId="{E65526BB-2767-4786-BAFA-9B57D7258528}" srcOrd="2" destOrd="0" presId="urn:microsoft.com/office/officeart/2005/8/layout/hList7#1"/>
    <dgm:cxn modelId="{66DDBA9D-32E1-4277-9F80-C208B26EE90F}" type="presParOf" srcId="{527CDE17-9FFD-4822-85C8-9DB97A662E33}" destId="{904118F5-F2B3-4468-9D0A-E03CFCDE854E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8FD9E6-E4A3-469C-9A3A-0AF246ADE44D}" type="doc">
      <dgm:prSet loTypeId="urn:microsoft.com/office/officeart/2005/8/layout/hProcess9#1" loCatId="process" qsTypeId="urn:microsoft.com/office/officeart/2005/8/quickstyle/simple4#2" qsCatId="simple" csTypeId="urn:microsoft.com/office/officeart/2005/8/colors/colorful4#41" csCatId="colorful" phldr="1"/>
      <dgm:spPr/>
    </dgm:pt>
    <dgm:pt modelId="{B45E2E4D-150D-4809-B7E5-55B30B0666EF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 dirty="0"/>
        </a:p>
      </dgm:t>
    </dgm:pt>
    <dgm:pt modelId="{24CE8B0B-2D6D-434C-999C-09BAC6DD25E9}" type="parTrans" cxnId="{BEAF96D3-9F3B-4C8A-8B2B-CE3E078A92EE}">
      <dgm:prSet/>
      <dgm:spPr/>
      <dgm:t>
        <a:bodyPr/>
        <a:lstStyle/>
        <a:p>
          <a:endParaRPr lang="zh-CN" altLang="en-US"/>
        </a:p>
      </dgm:t>
    </dgm:pt>
    <dgm:pt modelId="{0333FED0-F037-4121-90A5-86C8B17DB9DF}" type="sibTrans" cxnId="{BEAF96D3-9F3B-4C8A-8B2B-CE3E078A92EE}">
      <dgm:prSet/>
      <dgm:spPr/>
      <dgm:t>
        <a:bodyPr/>
        <a:lstStyle/>
        <a:p>
          <a:endParaRPr lang="zh-CN" altLang="en-US"/>
        </a:p>
      </dgm:t>
    </dgm:pt>
    <dgm:pt modelId="{AEE6300B-7AE1-4A40-A136-CE6BC84F77EE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 dirty="0"/>
        </a:p>
      </dgm:t>
    </dgm:pt>
    <dgm:pt modelId="{0AD1868D-C38C-44DD-B760-316BA624DCFA}" type="parTrans" cxnId="{5D811CC0-C9BE-42E6-8232-C600366B006E}">
      <dgm:prSet/>
      <dgm:spPr/>
      <dgm:t>
        <a:bodyPr/>
        <a:lstStyle/>
        <a:p>
          <a:endParaRPr lang="zh-CN" altLang="en-US"/>
        </a:p>
      </dgm:t>
    </dgm:pt>
    <dgm:pt modelId="{96F8AC91-B3A9-49FA-849F-A0DC261C84ED}" type="sibTrans" cxnId="{5D811CC0-C9BE-42E6-8232-C600366B006E}">
      <dgm:prSet/>
      <dgm:spPr/>
      <dgm:t>
        <a:bodyPr/>
        <a:lstStyle/>
        <a:p>
          <a:endParaRPr lang="zh-CN" altLang="en-US"/>
        </a:p>
      </dgm:t>
    </dgm:pt>
    <dgm:pt modelId="{6AC04D16-86A4-4F85-B3B4-55D9343B07AD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 dirty="0"/>
        </a:p>
      </dgm:t>
    </dgm:pt>
    <dgm:pt modelId="{B6C03D86-2D68-4978-9033-88EFEB454F41}" type="parTrans" cxnId="{B9ADF043-AD1D-472F-AD07-9300F402994C}">
      <dgm:prSet/>
      <dgm:spPr/>
      <dgm:t>
        <a:bodyPr/>
        <a:lstStyle/>
        <a:p>
          <a:endParaRPr lang="zh-CN" altLang="en-US"/>
        </a:p>
      </dgm:t>
    </dgm:pt>
    <dgm:pt modelId="{3265B593-5397-456E-874D-7D8B815A7147}" type="sibTrans" cxnId="{B9ADF043-AD1D-472F-AD07-9300F402994C}">
      <dgm:prSet/>
      <dgm:spPr/>
      <dgm:t>
        <a:bodyPr/>
        <a:lstStyle/>
        <a:p>
          <a:endParaRPr lang="zh-CN" altLang="en-US"/>
        </a:p>
      </dgm:t>
    </dgm:pt>
    <dgm:pt modelId="{F4961DB2-4268-44A8-A8D6-D5B9C99D2BE9}" type="pres">
      <dgm:prSet presAssocID="{3D8FD9E6-E4A3-469C-9A3A-0AF246ADE44D}" presName="CompostProcess" presStyleCnt="0">
        <dgm:presLayoutVars>
          <dgm:dir/>
          <dgm:resizeHandles val="exact"/>
        </dgm:presLayoutVars>
      </dgm:prSet>
      <dgm:spPr/>
    </dgm:pt>
    <dgm:pt modelId="{3E16A94A-8D58-43E4-BC56-0EAFB8388100}" type="pres">
      <dgm:prSet presAssocID="{3D8FD9E6-E4A3-469C-9A3A-0AF246ADE44D}" presName="arrow" presStyleLbl="bgShp" presStyleIdx="0" presStyleCnt="1"/>
      <dgm:spPr/>
    </dgm:pt>
    <dgm:pt modelId="{5A0B89B4-B125-4C2F-AD7E-1BC4E699EC90}" type="pres">
      <dgm:prSet presAssocID="{3D8FD9E6-E4A3-469C-9A3A-0AF246ADE44D}" presName="linearProcess" presStyleCnt="0"/>
      <dgm:spPr/>
    </dgm:pt>
    <dgm:pt modelId="{8AC2D3BB-C9E8-4E5F-A433-A2C49213A5F1}" type="pres">
      <dgm:prSet presAssocID="{B45E2E4D-150D-4809-B7E5-55B30B0666EF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721115-C18C-44B1-9C86-54EBA094F0BC}" type="pres">
      <dgm:prSet presAssocID="{0333FED0-F037-4121-90A5-86C8B17DB9DF}" presName="sibTrans" presStyleCnt="0"/>
      <dgm:spPr/>
    </dgm:pt>
    <dgm:pt modelId="{A0590AF9-5CE8-4FDE-BE15-C5F235643608}" type="pres">
      <dgm:prSet presAssocID="{AEE6300B-7AE1-4A40-A136-CE6BC84F77EE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9F3423-0FAF-496E-BE24-08BEE5E99258}" type="pres">
      <dgm:prSet presAssocID="{96F8AC91-B3A9-49FA-849F-A0DC261C84ED}" presName="sibTrans" presStyleCnt="0"/>
      <dgm:spPr/>
    </dgm:pt>
    <dgm:pt modelId="{0421A83E-8188-4E76-86F5-5B5128DFC1D4}" type="pres">
      <dgm:prSet presAssocID="{6AC04D16-86A4-4F85-B3B4-55D9343B07AD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B98A28-C45B-4B9D-AE36-E6DDD6617957}" type="presOf" srcId="{6AC04D16-86A4-4F85-B3B4-55D9343B07AD}" destId="{0421A83E-8188-4E76-86F5-5B5128DFC1D4}" srcOrd="0" destOrd="0" presId="urn:microsoft.com/office/officeart/2005/8/layout/hProcess9#1"/>
    <dgm:cxn modelId="{33343D2E-3C55-40FE-9FDD-108AD96323C6}" type="presOf" srcId="{AEE6300B-7AE1-4A40-A136-CE6BC84F77EE}" destId="{A0590AF9-5CE8-4FDE-BE15-C5F235643608}" srcOrd="0" destOrd="0" presId="urn:microsoft.com/office/officeart/2005/8/layout/hProcess9#1"/>
    <dgm:cxn modelId="{22F1935F-5E12-483B-B473-A2AB0A258FA5}" type="presOf" srcId="{3D8FD9E6-E4A3-469C-9A3A-0AF246ADE44D}" destId="{F4961DB2-4268-44A8-A8D6-D5B9C99D2BE9}" srcOrd="0" destOrd="0" presId="urn:microsoft.com/office/officeart/2005/8/layout/hProcess9#1"/>
    <dgm:cxn modelId="{5D811CC0-C9BE-42E6-8232-C600366B006E}" srcId="{3D8FD9E6-E4A3-469C-9A3A-0AF246ADE44D}" destId="{AEE6300B-7AE1-4A40-A136-CE6BC84F77EE}" srcOrd="1" destOrd="0" parTransId="{0AD1868D-C38C-44DD-B760-316BA624DCFA}" sibTransId="{96F8AC91-B3A9-49FA-849F-A0DC261C84ED}"/>
    <dgm:cxn modelId="{BEAF96D3-9F3B-4C8A-8B2B-CE3E078A92EE}" srcId="{3D8FD9E6-E4A3-469C-9A3A-0AF246ADE44D}" destId="{B45E2E4D-150D-4809-B7E5-55B30B0666EF}" srcOrd="0" destOrd="0" parTransId="{24CE8B0B-2D6D-434C-999C-09BAC6DD25E9}" sibTransId="{0333FED0-F037-4121-90A5-86C8B17DB9DF}"/>
    <dgm:cxn modelId="{D5E896A2-5C64-4131-A567-C6A882E3BEB1}" type="presOf" srcId="{B45E2E4D-150D-4809-B7E5-55B30B0666EF}" destId="{8AC2D3BB-C9E8-4E5F-A433-A2C49213A5F1}" srcOrd="0" destOrd="0" presId="urn:microsoft.com/office/officeart/2005/8/layout/hProcess9#1"/>
    <dgm:cxn modelId="{B9ADF043-AD1D-472F-AD07-9300F402994C}" srcId="{3D8FD9E6-E4A3-469C-9A3A-0AF246ADE44D}" destId="{6AC04D16-86A4-4F85-B3B4-55D9343B07AD}" srcOrd="2" destOrd="0" parTransId="{B6C03D86-2D68-4978-9033-88EFEB454F41}" sibTransId="{3265B593-5397-456E-874D-7D8B815A7147}"/>
    <dgm:cxn modelId="{8DC10A76-1DED-4DE2-BC93-B8502CA515D0}" type="presParOf" srcId="{F4961DB2-4268-44A8-A8D6-D5B9C99D2BE9}" destId="{3E16A94A-8D58-43E4-BC56-0EAFB8388100}" srcOrd="0" destOrd="0" presId="urn:microsoft.com/office/officeart/2005/8/layout/hProcess9#1"/>
    <dgm:cxn modelId="{3695AD29-E01A-4837-A2B8-03F58A91406E}" type="presParOf" srcId="{F4961DB2-4268-44A8-A8D6-D5B9C99D2BE9}" destId="{5A0B89B4-B125-4C2F-AD7E-1BC4E699EC90}" srcOrd="1" destOrd="0" presId="urn:microsoft.com/office/officeart/2005/8/layout/hProcess9#1"/>
    <dgm:cxn modelId="{ACB54CB9-9FB8-478D-88BE-C11F596CAF73}" type="presParOf" srcId="{5A0B89B4-B125-4C2F-AD7E-1BC4E699EC90}" destId="{8AC2D3BB-C9E8-4E5F-A433-A2C49213A5F1}" srcOrd="0" destOrd="0" presId="urn:microsoft.com/office/officeart/2005/8/layout/hProcess9#1"/>
    <dgm:cxn modelId="{32B297D2-A89E-41A9-9260-22993A0E131A}" type="presParOf" srcId="{5A0B89B4-B125-4C2F-AD7E-1BC4E699EC90}" destId="{60721115-C18C-44B1-9C86-54EBA094F0BC}" srcOrd="1" destOrd="0" presId="urn:microsoft.com/office/officeart/2005/8/layout/hProcess9#1"/>
    <dgm:cxn modelId="{D6D9070F-D04D-477B-A4F8-94355494800D}" type="presParOf" srcId="{5A0B89B4-B125-4C2F-AD7E-1BC4E699EC90}" destId="{A0590AF9-5CE8-4FDE-BE15-C5F235643608}" srcOrd="2" destOrd="0" presId="urn:microsoft.com/office/officeart/2005/8/layout/hProcess9#1"/>
    <dgm:cxn modelId="{7209272D-C6F7-49C5-B0D3-C2405E800769}" type="presParOf" srcId="{5A0B89B4-B125-4C2F-AD7E-1BC4E699EC90}" destId="{299F3423-0FAF-496E-BE24-08BEE5E99258}" srcOrd="3" destOrd="0" presId="urn:microsoft.com/office/officeart/2005/8/layout/hProcess9#1"/>
    <dgm:cxn modelId="{4063C91F-4076-4650-903D-BB51292E3701}" type="presParOf" srcId="{5A0B89B4-B125-4C2F-AD7E-1BC4E699EC90}" destId="{0421A83E-8188-4E76-86F5-5B5128DFC1D4}" srcOrd="4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D541D9-2C53-475D-9425-A9E85DA08349}" type="doc">
      <dgm:prSet loTypeId="urn:microsoft.com/office/officeart/2005/8/layout/process2" loCatId="process" qsTypeId="urn:microsoft.com/office/officeart/2005/8/quickstyle/simple1#2" qsCatId="simple" csTypeId="urn:microsoft.com/office/officeart/2005/8/colors/colorful4#42" csCatId="colorful" phldr="1"/>
      <dgm:spPr/>
      <dgm:t>
        <a:bodyPr/>
        <a:lstStyle/>
        <a:p>
          <a:endParaRPr lang="zh-CN" altLang="en-US"/>
        </a:p>
      </dgm:t>
    </dgm:pt>
    <dgm:pt modelId="{3A3B248F-B898-4F1F-9FF2-02A19F0EA60B}">
      <dgm:prSet phldrT="[文本]"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zh-CN" altLang="en-US" sz="2400" dirty="0"/>
        </a:p>
      </dgm:t>
    </dgm:pt>
    <dgm:pt modelId="{A0A863FB-3092-496B-9152-8C0C474933CD}" type="parTrans" cxnId="{0541B810-DA71-422A-A90C-34CAA1905465}">
      <dgm:prSet/>
      <dgm:spPr/>
      <dgm:t>
        <a:bodyPr/>
        <a:lstStyle/>
        <a:p>
          <a:endParaRPr lang="zh-CN" altLang="en-US"/>
        </a:p>
      </dgm:t>
    </dgm:pt>
    <dgm:pt modelId="{F4D9CB60-99AA-47DE-99E8-A57F3346918B}" type="sibTrans" cxnId="{0541B810-DA71-422A-A90C-34CAA1905465}">
      <dgm:prSet/>
      <dgm:spPr/>
      <dgm:t>
        <a:bodyPr/>
        <a:lstStyle/>
        <a:p>
          <a:endParaRPr lang="zh-CN" altLang="en-US"/>
        </a:p>
      </dgm:t>
    </dgm:pt>
    <dgm:pt modelId="{E8D6D062-FDE9-4B18-9301-731225E1E04F}">
      <dgm:prSet phldrT="[文本]"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zh-CN" altLang="en-US" sz="2400" b="1" dirty="0">
            <a:ea typeface="宋体" charset="-122"/>
          </a:endParaRPr>
        </a:p>
      </dgm:t>
    </dgm:pt>
    <dgm:pt modelId="{B068E176-18B9-448F-8C0C-5D8ED1A4237A}" type="parTrans" cxnId="{DA160B33-0FAD-4560-8A38-54600F547E57}">
      <dgm:prSet/>
      <dgm:spPr/>
      <dgm:t>
        <a:bodyPr/>
        <a:lstStyle/>
        <a:p>
          <a:endParaRPr lang="zh-CN" altLang="en-US"/>
        </a:p>
      </dgm:t>
    </dgm:pt>
    <dgm:pt modelId="{AE94CC50-F96A-4BA8-BC3F-343E3C9C3ECD}" type="sibTrans" cxnId="{DA160B33-0FAD-4560-8A38-54600F547E57}">
      <dgm:prSet/>
      <dgm:spPr/>
      <dgm:t>
        <a:bodyPr/>
        <a:lstStyle/>
        <a:p>
          <a:endParaRPr lang="zh-CN" altLang="en-US"/>
        </a:p>
      </dgm:t>
    </dgm:pt>
    <dgm:pt modelId="{1B8CFD90-4E4C-4674-BFF7-CA133391E5D6}">
      <dgm:prSet phldrT="[文本]"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zh-CN" altLang="en-US" sz="2400" b="1" dirty="0">
            <a:ea typeface="宋体" charset="-122"/>
          </a:endParaRPr>
        </a:p>
      </dgm:t>
    </dgm:pt>
    <dgm:pt modelId="{CD75D654-F9DB-4C55-BBE5-FFB32370053E}" type="parTrans" cxnId="{3827CBAD-C4AC-47F2-B94C-F1CB5684F51E}">
      <dgm:prSet/>
      <dgm:spPr/>
      <dgm:t>
        <a:bodyPr/>
        <a:lstStyle/>
        <a:p>
          <a:endParaRPr lang="zh-CN" altLang="en-US"/>
        </a:p>
      </dgm:t>
    </dgm:pt>
    <dgm:pt modelId="{4D8730C7-6571-4937-865B-BEFE356311BB}" type="sibTrans" cxnId="{3827CBAD-C4AC-47F2-B94C-F1CB5684F51E}">
      <dgm:prSet/>
      <dgm:spPr/>
      <dgm:t>
        <a:bodyPr/>
        <a:lstStyle/>
        <a:p>
          <a:endParaRPr lang="zh-CN" altLang="en-US"/>
        </a:p>
      </dgm:t>
    </dgm:pt>
    <dgm:pt modelId="{3A5AB6F2-3126-4FC9-9014-8E55E655ED5F}">
      <dgm:prSet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en-US" altLang="zh-CN" sz="2400" b="1" dirty="0" smtClean="0">
            <a:ea typeface="宋体" charset="-122"/>
          </a:endParaRPr>
        </a:p>
      </dgm:t>
    </dgm:pt>
    <dgm:pt modelId="{A5A3FD3C-0C6D-4089-A08C-391333D50824}" type="parTrans" cxnId="{2D996FE2-6ACA-4D58-804D-A69F243E9711}">
      <dgm:prSet/>
      <dgm:spPr/>
      <dgm:t>
        <a:bodyPr/>
        <a:lstStyle/>
        <a:p>
          <a:endParaRPr lang="zh-CN" altLang="en-US"/>
        </a:p>
      </dgm:t>
    </dgm:pt>
    <dgm:pt modelId="{EF16C357-3D97-4F16-8C2A-4F10E3CB6279}" type="sibTrans" cxnId="{2D996FE2-6ACA-4D58-804D-A69F243E9711}">
      <dgm:prSet/>
      <dgm:spPr/>
      <dgm:t>
        <a:bodyPr/>
        <a:lstStyle/>
        <a:p>
          <a:endParaRPr lang="zh-CN" altLang="en-US"/>
        </a:p>
      </dgm:t>
    </dgm:pt>
    <dgm:pt modelId="{0AE2D252-E7BE-47C8-A08F-4FBCECA9C906}" type="pres">
      <dgm:prSet presAssocID="{60D541D9-2C53-475D-9425-A9E85DA08349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305CC17-C8AA-42CC-ADBF-729B4BE152CE}" type="pres">
      <dgm:prSet presAssocID="{3A3B248F-B898-4F1F-9FF2-02A19F0EA60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C99F0F-DD01-451B-9276-853EB19CD45F}" type="pres">
      <dgm:prSet presAssocID="{F4D9CB60-99AA-47DE-99E8-A57F3346918B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FBFDA691-20B2-42C3-9988-67ECC69B5801}" type="pres">
      <dgm:prSet presAssocID="{F4D9CB60-99AA-47DE-99E8-A57F3346918B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BC6AAFA2-55FC-4628-BE0C-04DB007136FE}" type="pres">
      <dgm:prSet presAssocID="{E8D6D062-FDE9-4B18-9301-731225E1E04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626B61-7280-4752-8382-1E83F66C68B0}" type="pres">
      <dgm:prSet presAssocID="{AE94CC50-F96A-4BA8-BC3F-343E3C9C3ECD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173B48E3-5562-44FD-BEC9-ABDE8AAACC0D}" type="pres">
      <dgm:prSet presAssocID="{AE94CC50-F96A-4BA8-BC3F-343E3C9C3ECD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F04D4D33-CA33-45B4-A6C6-96C9D07CADC6}" type="pres">
      <dgm:prSet presAssocID="{1B8CFD90-4E4C-4674-BFF7-CA133391E5D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678606-A843-4E0D-81A4-F8F4360A2BCE}" type="pres">
      <dgm:prSet presAssocID="{4D8730C7-6571-4937-865B-BEFE356311BB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1397CBC7-59C3-4880-AD91-BF90D38B5827}" type="pres">
      <dgm:prSet presAssocID="{4D8730C7-6571-4937-865B-BEFE356311BB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94FDEA7F-A460-4F04-B23A-624D9D33D31E}" type="pres">
      <dgm:prSet presAssocID="{3A5AB6F2-3126-4FC9-9014-8E55E655ED5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A218525-574B-4BB6-871B-326BB4616EDF}" type="presOf" srcId="{60D541D9-2C53-475D-9425-A9E85DA08349}" destId="{0AE2D252-E7BE-47C8-A08F-4FBCECA9C906}" srcOrd="0" destOrd="0" presId="urn:microsoft.com/office/officeart/2005/8/layout/process2"/>
    <dgm:cxn modelId="{743AB140-24EB-4644-931E-C4B87479C444}" type="presOf" srcId="{AE94CC50-F96A-4BA8-BC3F-343E3C9C3ECD}" destId="{173B48E3-5562-44FD-BEC9-ABDE8AAACC0D}" srcOrd="1" destOrd="0" presId="urn:microsoft.com/office/officeart/2005/8/layout/process2"/>
    <dgm:cxn modelId="{DA160B33-0FAD-4560-8A38-54600F547E57}" srcId="{60D541D9-2C53-475D-9425-A9E85DA08349}" destId="{E8D6D062-FDE9-4B18-9301-731225E1E04F}" srcOrd="1" destOrd="0" parTransId="{B068E176-18B9-448F-8C0C-5D8ED1A4237A}" sibTransId="{AE94CC50-F96A-4BA8-BC3F-343E3C9C3ECD}"/>
    <dgm:cxn modelId="{433A10AE-A97B-45F6-98E3-A8F34A12BDFB}" type="presOf" srcId="{4D8730C7-6571-4937-865B-BEFE356311BB}" destId="{DD678606-A843-4E0D-81A4-F8F4360A2BCE}" srcOrd="0" destOrd="0" presId="urn:microsoft.com/office/officeart/2005/8/layout/process2"/>
    <dgm:cxn modelId="{DC86BF9B-99E6-4C05-98FD-47FB36BBD84E}" type="presOf" srcId="{F4D9CB60-99AA-47DE-99E8-A57F3346918B}" destId="{36C99F0F-DD01-451B-9276-853EB19CD45F}" srcOrd="0" destOrd="0" presId="urn:microsoft.com/office/officeart/2005/8/layout/process2"/>
    <dgm:cxn modelId="{FAC7D7E3-99F8-4E04-8085-49E99DFA1B8C}" type="presOf" srcId="{F4D9CB60-99AA-47DE-99E8-A57F3346918B}" destId="{FBFDA691-20B2-42C3-9988-67ECC69B5801}" srcOrd="1" destOrd="0" presId="urn:microsoft.com/office/officeart/2005/8/layout/process2"/>
    <dgm:cxn modelId="{C4366492-86D9-4D62-9D08-C5A3C8499141}" type="presOf" srcId="{3A5AB6F2-3126-4FC9-9014-8E55E655ED5F}" destId="{94FDEA7F-A460-4F04-B23A-624D9D33D31E}" srcOrd="0" destOrd="0" presId="urn:microsoft.com/office/officeart/2005/8/layout/process2"/>
    <dgm:cxn modelId="{93E41C7C-84D6-4597-94A1-B3958DB7434A}" type="presOf" srcId="{AE94CC50-F96A-4BA8-BC3F-343E3C9C3ECD}" destId="{E5626B61-7280-4752-8382-1E83F66C68B0}" srcOrd="0" destOrd="0" presId="urn:microsoft.com/office/officeart/2005/8/layout/process2"/>
    <dgm:cxn modelId="{4972811D-99DD-4EBA-999E-72DF13C4C82D}" type="presOf" srcId="{E8D6D062-FDE9-4B18-9301-731225E1E04F}" destId="{BC6AAFA2-55FC-4628-BE0C-04DB007136FE}" srcOrd="0" destOrd="0" presId="urn:microsoft.com/office/officeart/2005/8/layout/process2"/>
    <dgm:cxn modelId="{8C4919B3-8C7E-47DA-9B76-A4E074B99F3F}" type="presOf" srcId="{3A3B248F-B898-4F1F-9FF2-02A19F0EA60B}" destId="{0305CC17-C8AA-42CC-ADBF-729B4BE152CE}" srcOrd="0" destOrd="0" presId="urn:microsoft.com/office/officeart/2005/8/layout/process2"/>
    <dgm:cxn modelId="{3827CBAD-C4AC-47F2-B94C-F1CB5684F51E}" srcId="{60D541D9-2C53-475D-9425-A9E85DA08349}" destId="{1B8CFD90-4E4C-4674-BFF7-CA133391E5D6}" srcOrd="2" destOrd="0" parTransId="{CD75D654-F9DB-4C55-BBE5-FFB32370053E}" sibTransId="{4D8730C7-6571-4937-865B-BEFE356311BB}"/>
    <dgm:cxn modelId="{3B07AB87-DAB6-433E-9594-762453209067}" type="presOf" srcId="{4D8730C7-6571-4937-865B-BEFE356311BB}" destId="{1397CBC7-59C3-4880-AD91-BF90D38B5827}" srcOrd="1" destOrd="0" presId="urn:microsoft.com/office/officeart/2005/8/layout/process2"/>
    <dgm:cxn modelId="{F888EFEC-0F48-42ED-8CA7-70A9F606B8DA}" type="presOf" srcId="{1B8CFD90-4E4C-4674-BFF7-CA133391E5D6}" destId="{F04D4D33-CA33-45B4-A6C6-96C9D07CADC6}" srcOrd="0" destOrd="0" presId="urn:microsoft.com/office/officeart/2005/8/layout/process2"/>
    <dgm:cxn modelId="{0541B810-DA71-422A-A90C-34CAA1905465}" srcId="{60D541D9-2C53-475D-9425-A9E85DA08349}" destId="{3A3B248F-B898-4F1F-9FF2-02A19F0EA60B}" srcOrd="0" destOrd="0" parTransId="{A0A863FB-3092-496B-9152-8C0C474933CD}" sibTransId="{F4D9CB60-99AA-47DE-99E8-A57F3346918B}"/>
    <dgm:cxn modelId="{2D996FE2-6ACA-4D58-804D-A69F243E9711}" srcId="{60D541D9-2C53-475D-9425-A9E85DA08349}" destId="{3A5AB6F2-3126-4FC9-9014-8E55E655ED5F}" srcOrd="3" destOrd="0" parTransId="{A5A3FD3C-0C6D-4089-A08C-391333D50824}" sibTransId="{EF16C357-3D97-4F16-8C2A-4F10E3CB6279}"/>
    <dgm:cxn modelId="{DCE8DE30-91EA-4516-9036-A5AA06393E27}" type="presParOf" srcId="{0AE2D252-E7BE-47C8-A08F-4FBCECA9C906}" destId="{0305CC17-C8AA-42CC-ADBF-729B4BE152CE}" srcOrd="0" destOrd="0" presId="urn:microsoft.com/office/officeart/2005/8/layout/process2"/>
    <dgm:cxn modelId="{5C8C5900-CDB7-4910-93D1-BDCF62D9C635}" type="presParOf" srcId="{0AE2D252-E7BE-47C8-A08F-4FBCECA9C906}" destId="{36C99F0F-DD01-451B-9276-853EB19CD45F}" srcOrd="1" destOrd="0" presId="urn:microsoft.com/office/officeart/2005/8/layout/process2"/>
    <dgm:cxn modelId="{7611AFAA-CB8E-4F91-B1AC-902859C42AA3}" type="presParOf" srcId="{36C99F0F-DD01-451B-9276-853EB19CD45F}" destId="{FBFDA691-20B2-42C3-9988-67ECC69B5801}" srcOrd="0" destOrd="0" presId="urn:microsoft.com/office/officeart/2005/8/layout/process2"/>
    <dgm:cxn modelId="{2BB5BD5A-D0F8-435C-B674-DB3BF5512383}" type="presParOf" srcId="{0AE2D252-E7BE-47C8-A08F-4FBCECA9C906}" destId="{BC6AAFA2-55FC-4628-BE0C-04DB007136FE}" srcOrd="2" destOrd="0" presId="urn:microsoft.com/office/officeart/2005/8/layout/process2"/>
    <dgm:cxn modelId="{3D28FD1E-CA23-4935-A791-010D103EF9E2}" type="presParOf" srcId="{0AE2D252-E7BE-47C8-A08F-4FBCECA9C906}" destId="{E5626B61-7280-4752-8382-1E83F66C68B0}" srcOrd="3" destOrd="0" presId="urn:microsoft.com/office/officeart/2005/8/layout/process2"/>
    <dgm:cxn modelId="{4C1E917F-5F98-4F0F-BE42-6686D61A80FB}" type="presParOf" srcId="{E5626B61-7280-4752-8382-1E83F66C68B0}" destId="{173B48E3-5562-44FD-BEC9-ABDE8AAACC0D}" srcOrd="0" destOrd="0" presId="urn:microsoft.com/office/officeart/2005/8/layout/process2"/>
    <dgm:cxn modelId="{66137FAC-0E46-4C7E-9142-8529C7E0681E}" type="presParOf" srcId="{0AE2D252-E7BE-47C8-A08F-4FBCECA9C906}" destId="{F04D4D33-CA33-45B4-A6C6-96C9D07CADC6}" srcOrd="4" destOrd="0" presId="urn:microsoft.com/office/officeart/2005/8/layout/process2"/>
    <dgm:cxn modelId="{49368D85-1C6E-413D-A054-8CE5CF36E5C2}" type="presParOf" srcId="{0AE2D252-E7BE-47C8-A08F-4FBCECA9C906}" destId="{DD678606-A843-4E0D-81A4-F8F4360A2BCE}" srcOrd="5" destOrd="0" presId="urn:microsoft.com/office/officeart/2005/8/layout/process2"/>
    <dgm:cxn modelId="{380C1FA0-47AC-4A05-9F03-E6387914323A}" type="presParOf" srcId="{DD678606-A843-4E0D-81A4-F8F4360A2BCE}" destId="{1397CBC7-59C3-4880-AD91-BF90D38B5827}" srcOrd="0" destOrd="0" presId="urn:microsoft.com/office/officeart/2005/8/layout/process2"/>
    <dgm:cxn modelId="{A5156072-5FA1-4BE5-8F96-948F5DE6F489}" type="presParOf" srcId="{0AE2D252-E7BE-47C8-A08F-4FBCECA9C906}" destId="{94FDEA7F-A460-4F04-B23A-624D9D33D31E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ADA3F-DBD8-47B3-87A4-F7C4DF43CC18}">
      <dsp:nvSpPr>
        <dsp:cNvPr id="0" name=""/>
        <dsp:cNvSpPr/>
      </dsp:nvSpPr>
      <dsp:spPr>
        <a:xfrm>
          <a:off x="0" y="324393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3C47F7-914D-4919-99FE-C55F44DD4350}">
      <dsp:nvSpPr>
        <dsp:cNvPr id="0" name=""/>
        <dsp:cNvSpPr/>
      </dsp:nvSpPr>
      <dsp:spPr>
        <a:xfrm>
          <a:off x="296467" y="58713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84652"/>
        <a:ext cx="4098669" cy="479482"/>
      </dsp:txXfrm>
    </dsp:sp>
    <dsp:sp modelId="{58D67328-282B-4E2B-B4DB-8AD412BAFFBC}">
      <dsp:nvSpPr>
        <dsp:cNvPr id="0" name=""/>
        <dsp:cNvSpPr/>
      </dsp:nvSpPr>
      <dsp:spPr>
        <a:xfrm>
          <a:off x="0" y="1140873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0FC45C-3BD5-48EA-A639-E7D5A20ED3FD}">
      <dsp:nvSpPr>
        <dsp:cNvPr id="0" name=""/>
        <dsp:cNvSpPr/>
      </dsp:nvSpPr>
      <dsp:spPr>
        <a:xfrm>
          <a:off x="296467" y="875193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901132"/>
        <a:ext cx="4098669" cy="479482"/>
      </dsp:txXfrm>
    </dsp:sp>
    <dsp:sp modelId="{F776FF77-BBFD-429A-B555-3A759A0377CC}">
      <dsp:nvSpPr>
        <dsp:cNvPr id="0" name=""/>
        <dsp:cNvSpPr/>
      </dsp:nvSpPr>
      <dsp:spPr>
        <a:xfrm>
          <a:off x="0" y="1957354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3EE3B5-4895-4D5C-BF7C-9C953348E53B}">
      <dsp:nvSpPr>
        <dsp:cNvPr id="0" name=""/>
        <dsp:cNvSpPr/>
      </dsp:nvSpPr>
      <dsp:spPr>
        <a:xfrm>
          <a:off x="296467" y="1691674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1717613"/>
        <a:ext cx="4098669" cy="479482"/>
      </dsp:txXfrm>
    </dsp:sp>
    <dsp:sp modelId="{B3A81B91-F9F1-4E1B-9092-F6EAFCC3BD5D}">
      <dsp:nvSpPr>
        <dsp:cNvPr id="0" name=""/>
        <dsp:cNvSpPr/>
      </dsp:nvSpPr>
      <dsp:spPr>
        <a:xfrm>
          <a:off x="0" y="2773834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3FF6B1-F70A-4601-8A6C-57EE44B43E8C}">
      <dsp:nvSpPr>
        <dsp:cNvPr id="0" name=""/>
        <dsp:cNvSpPr/>
      </dsp:nvSpPr>
      <dsp:spPr>
        <a:xfrm>
          <a:off x="296467" y="2508154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2534093"/>
        <a:ext cx="4098669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0E294-265B-41AC-8D54-E6E408F3AC72}">
      <dsp:nvSpPr>
        <dsp:cNvPr id="0" name=""/>
        <dsp:cNvSpPr/>
      </dsp:nvSpPr>
      <dsp:spPr>
        <a:xfrm>
          <a:off x="5" y="0"/>
          <a:ext cx="2174899" cy="308963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kern="1200" smtClean="0"/>
            <a:t>text</a:t>
          </a:r>
          <a:endParaRPr lang="zh-CN" altLang="en-US" sz="4300" kern="1200"/>
        </a:p>
      </dsp:txBody>
      <dsp:txXfrm>
        <a:off x="5" y="1235855"/>
        <a:ext cx="2174899" cy="1235855"/>
      </dsp:txXfrm>
    </dsp:sp>
    <dsp:sp modelId="{89CB243C-1F9B-4490-AA45-6F736278909D}">
      <dsp:nvSpPr>
        <dsp:cNvPr id="0" name=""/>
        <dsp:cNvSpPr/>
      </dsp:nvSpPr>
      <dsp:spPr>
        <a:xfrm>
          <a:off x="574422" y="185378"/>
          <a:ext cx="1028849" cy="1028849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024209-7CCF-4FA1-9F22-460F139B24EE}">
      <dsp:nvSpPr>
        <dsp:cNvPr id="0" name=""/>
        <dsp:cNvSpPr/>
      </dsp:nvSpPr>
      <dsp:spPr>
        <a:xfrm>
          <a:off x="2241544" y="0"/>
          <a:ext cx="2174899" cy="3089638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kern="1200" smtClean="0"/>
            <a:t>text</a:t>
          </a:r>
          <a:endParaRPr lang="zh-CN" altLang="en-US" sz="4300" kern="1200"/>
        </a:p>
      </dsp:txBody>
      <dsp:txXfrm>
        <a:off x="2241544" y="1235855"/>
        <a:ext cx="2174899" cy="1235855"/>
      </dsp:txXfrm>
    </dsp:sp>
    <dsp:sp modelId="{FE85D5D2-2B96-4D57-AE00-99005EDCA081}">
      <dsp:nvSpPr>
        <dsp:cNvPr id="0" name=""/>
        <dsp:cNvSpPr/>
      </dsp:nvSpPr>
      <dsp:spPr>
        <a:xfrm>
          <a:off x="2814569" y="185378"/>
          <a:ext cx="1028849" cy="1028849"/>
        </a:xfrm>
        <a:prstGeom prst="ellipse">
          <a:avLst/>
        </a:prstGeom>
        <a:solidFill>
          <a:schemeClr val="accent3">
            <a:tint val="50000"/>
            <a:hueOff val="5376099"/>
            <a:satOff val="-7054"/>
            <a:lumOff val="-6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5BDEE0-714D-4E49-AB5A-52CFBD88AF7C}">
      <dsp:nvSpPr>
        <dsp:cNvPr id="0" name=""/>
        <dsp:cNvSpPr/>
      </dsp:nvSpPr>
      <dsp:spPr>
        <a:xfrm>
          <a:off x="4483082" y="0"/>
          <a:ext cx="2174899" cy="3089638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kern="1200" smtClean="0"/>
            <a:t>text</a:t>
          </a:r>
          <a:endParaRPr lang="zh-CN" altLang="en-US" sz="4300" kern="1200"/>
        </a:p>
      </dsp:txBody>
      <dsp:txXfrm>
        <a:off x="4483082" y="1235855"/>
        <a:ext cx="2174899" cy="1235855"/>
      </dsp:txXfrm>
    </dsp:sp>
    <dsp:sp modelId="{904118F5-F2B3-4468-9D0A-E03CFCDE854E}">
      <dsp:nvSpPr>
        <dsp:cNvPr id="0" name=""/>
        <dsp:cNvSpPr/>
      </dsp:nvSpPr>
      <dsp:spPr>
        <a:xfrm>
          <a:off x="5054715" y="185378"/>
          <a:ext cx="1028849" cy="1028849"/>
        </a:xfrm>
        <a:prstGeom prst="ellipse">
          <a:avLst/>
        </a:prstGeom>
        <a:solidFill>
          <a:schemeClr val="accent3">
            <a:tint val="50000"/>
            <a:hueOff val="10752198"/>
            <a:satOff val="-14108"/>
            <a:lumOff val="-13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826B2D-AE4B-4F8F-9BDF-64E9BBE142A2}">
      <dsp:nvSpPr>
        <dsp:cNvPr id="0" name=""/>
        <dsp:cNvSpPr/>
      </dsp:nvSpPr>
      <dsp:spPr>
        <a:xfrm>
          <a:off x="266319" y="2471711"/>
          <a:ext cx="6125348" cy="463445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16A94A-8D58-43E4-BC56-0EAFB8388100}">
      <dsp:nvSpPr>
        <dsp:cNvPr id="0" name=""/>
        <dsp:cNvSpPr/>
      </dsp:nvSpPr>
      <dsp:spPr>
        <a:xfrm>
          <a:off x="428627" y="0"/>
          <a:ext cx="4857784" cy="1857388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AC2D3BB-C9E8-4E5F-A433-A2C49213A5F1}">
      <dsp:nvSpPr>
        <dsp:cNvPr id="0" name=""/>
        <dsp:cNvSpPr/>
      </dsp:nvSpPr>
      <dsp:spPr>
        <a:xfrm>
          <a:off x="33207" y="557216"/>
          <a:ext cx="1714512" cy="74295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smtClean="0"/>
            <a:t>text</a:t>
          </a:r>
          <a:endParaRPr lang="zh-CN" altLang="en-US" sz="3100" kern="1200" dirty="0"/>
        </a:p>
      </dsp:txBody>
      <dsp:txXfrm>
        <a:off x="69475" y="593484"/>
        <a:ext cx="1641976" cy="670419"/>
      </dsp:txXfrm>
    </dsp:sp>
    <dsp:sp modelId="{A0590AF9-5CE8-4FDE-BE15-C5F235643608}">
      <dsp:nvSpPr>
        <dsp:cNvPr id="0" name=""/>
        <dsp:cNvSpPr/>
      </dsp:nvSpPr>
      <dsp:spPr>
        <a:xfrm>
          <a:off x="2000263" y="557216"/>
          <a:ext cx="1714512" cy="742955"/>
        </a:xfrm>
        <a:prstGeom prst="round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smtClean="0"/>
            <a:t>text</a:t>
          </a:r>
          <a:endParaRPr lang="zh-CN" altLang="en-US" sz="3100" kern="1200" dirty="0"/>
        </a:p>
      </dsp:txBody>
      <dsp:txXfrm>
        <a:off x="2036531" y="593484"/>
        <a:ext cx="1641976" cy="670419"/>
      </dsp:txXfrm>
    </dsp:sp>
    <dsp:sp modelId="{0421A83E-8188-4E76-86F5-5B5128DFC1D4}">
      <dsp:nvSpPr>
        <dsp:cNvPr id="0" name=""/>
        <dsp:cNvSpPr/>
      </dsp:nvSpPr>
      <dsp:spPr>
        <a:xfrm>
          <a:off x="3967320" y="557216"/>
          <a:ext cx="1714512" cy="742955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smtClean="0"/>
            <a:t>text</a:t>
          </a:r>
          <a:endParaRPr lang="zh-CN" altLang="en-US" sz="3100" kern="1200" dirty="0"/>
        </a:p>
      </dsp:txBody>
      <dsp:txXfrm>
        <a:off x="4003588" y="593484"/>
        <a:ext cx="1641976" cy="6704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05CC17-C8AA-42CC-ADBF-729B4BE152CE}">
      <dsp:nvSpPr>
        <dsp:cNvPr id="0" name=""/>
        <dsp:cNvSpPr/>
      </dsp:nvSpPr>
      <dsp:spPr>
        <a:xfrm>
          <a:off x="707554" y="2154"/>
          <a:ext cx="1442410" cy="80133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smtClean="0">
              <a:ea typeface="宋体" charset="-122"/>
            </a:rPr>
            <a:t>text</a:t>
          </a:r>
          <a:endParaRPr lang="zh-CN" altLang="en-US" sz="2400" kern="1200" dirty="0"/>
        </a:p>
      </dsp:txBody>
      <dsp:txXfrm>
        <a:off x="731024" y="25624"/>
        <a:ext cx="1395470" cy="754399"/>
      </dsp:txXfrm>
    </dsp:sp>
    <dsp:sp modelId="{36C99F0F-DD01-451B-9276-853EB19CD45F}">
      <dsp:nvSpPr>
        <dsp:cNvPr id="0" name=""/>
        <dsp:cNvSpPr/>
      </dsp:nvSpPr>
      <dsp:spPr>
        <a:xfrm rot="5400000">
          <a:off x="1278508" y="823527"/>
          <a:ext cx="300502" cy="3606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-5400000">
        <a:off x="1320579" y="853577"/>
        <a:ext cx="216362" cy="210351"/>
      </dsp:txXfrm>
    </dsp:sp>
    <dsp:sp modelId="{BC6AAFA2-55FC-4628-BE0C-04DB007136FE}">
      <dsp:nvSpPr>
        <dsp:cNvPr id="0" name=""/>
        <dsp:cNvSpPr/>
      </dsp:nvSpPr>
      <dsp:spPr>
        <a:xfrm>
          <a:off x="707554" y="1204163"/>
          <a:ext cx="1442410" cy="801339"/>
        </a:xfrm>
        <a:prstGeom prst="roundRect">
          <a:avLst>
            <a:gd name="adj" fmla="val 10000"/>
          </a:avLst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smtClean="0">
              <a:ea typeface="宋体" charset="-122"/>
            </a:rPr>
            <a:t>text</a:t>
          </a:r>
          <a:endParaRPr lang="zh-CN" altLang="en-US" sz="2400" b="1" kern="1200" dirty="0">
            <a:ea typeface="宋体" charset="-122"/>
          </a:endParaRPr>
        </a:p>
      </dsp:txBody>
      <dsp:txXfrm>
        <a:off x="731024" y="1227633"/>
        <a:ext cx="1395470" cy="754399"/>
      </dsp:txXfrm>
    </dsp:sp>
    <dsp:sp modelId="{E5626B61-7280-4752-8382-1E83F66C68B0}">
      <dsp:nvSpPr>
        <dsp:cNvPr id="0" name=""/>
        <dsp:cNvSpPr/>
      </dsp:nvSpPr>
      <dsp:spPr>
        <a:xfrm rot="5400000">
          <a:off x="1278508" y="2025536"/>
          <a:ext cx="300502" cy="3606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-5400000">
        <a:off x="1320579" y="2055586"/>
        <a:ext cx="216362" cy="210351"/>
      </dsp:txXfrm>
    </dsp:sp>
    <dsp:sp modelId="{F04D4D33-CA33-45B4-A6C6-96C9D07CADC6}">
      <dsp:nvSpPr>
        <dsp:cNvPr id="0" name=""/>
        <dsp:cNvSpPr/>
      </dsp:nvSpPr>
      <dsp:spPr>
        <a:xfrm>
          <a:off x="707554" y="2406172"/>
          <a:ext cx="1442410" cy="801339"/>
        </a:xfrm>
        <a:prstGeom prst="roundRect">
          <a:avLst>
            <a:gd name="adj" fmla="val 10000"/>
          </a:avLst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smtClean="0">
              <a:ea typeface="宋体" charset="-122"/>
            </a:rPr>
            <a:t>text</a:t>
          </a:r>
          <a:endParaRPr lang="zh-CN" altLang="en-US" sz="2400" b="1" kern="1200" dirty="0">
            <a:ea typeface="宋体" charset="-122"/>
          </a:endParaRPr>
        </a:p>
      </dsp:txBody>
      <dsp:txXfrm>
        <a:off x="731024" y="2429642"/>
        <a:ext cx="1395470" cy="754399"/>
      </dsp:txXfrm>
    </dsp:sp>
    <dsp:sp modelId="{DD678606-A843-4E0D-81A4-F8F4360A2BCE}">
      <dsp:nvSpPr>
        <dsp:cNvPr id="0" name=""/>
        <dsp:cNvSpPr/>
      </dsp:nvSpPr>
      <dsp:spPr>
        <a:xfrm rot="5400000">
          <a:off x="1278508" y="3227545"/>
          <a:ext cx="300502" cy="3606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-5400000">
        <a:off x="1320579" y="3257595"/>
        <a:ext cx="216362" cy="210351"/>
      </dsp:txXfrm>
    </dsp:sp>
    <dsp:sp modelId="{94FDEA7F-A460-4F04-B23A-624D9D33D31E}">
      <dsp:nvSpPr>
        <dsp:cNvPr id="0" name=""/>
        <dsp:cNvSpPr/>
      </dsp:nvSpPr>
      <dsp:spPr>
        <a:xfrm>
          <a:off x="707554" y="3608181"/>
          <a:ext cx="1442410" cy="801339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smtClean="0">
              <a:ea typeface="宋体" charset="-122"/>
            </a:rPr>
            <a:t>text</a:t>
          </a:r>
          <a:endParaRPr lang="en-US" altLang="zh-CN" sz="2400" b="1" kern="1200" dirty="0" smtClean="0">
            <a:ea typeface="宋体" charset="-122"/>
          </a:endParaRPr>
        </a:p>
      </dsp:txBody>
      <dsp:txXfrm>
        <a:off x="731024" y="3631651"/>
        <a:ext cx="1395470" cy="7543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stBulletLvl" val="2"/>
              <dgm:param type="txAnchorHorzCh" val="ctr"/>
              <dgm:param type="txAnchorVert" val="mid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#2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0546316-6BE7-4C2B-9563-FA38A653A257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724F83E-74C3-4FD1-AFCD-9B71DA21FE5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457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929E48C-BC2D-4050-BE69-D1552EB1FFCD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36FD778-57F8-4355-8125-DF517F2E216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3880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DD6704-F08F-4423-A8FD-960307D13B94}" type="slidenum">
              <a:rPr lang="zh-CN" altLang="en-US"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0597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D47E0B0-6BCA-457F-AA3C-4A8AA57015C8}" type="slidenum">
              <a:rPr lang="zh-CN" altLang="en-US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8524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B11A00E-5F3A-406D-B982-8D305E18FB3F}" type="slidenum">
              <a:rPr lang="zh-CN" altLang="en-US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2740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5D217A-B5F5-4B7B-A8F0-461FA3420A7C}" type="slidenum">
              <a:rPr lang="zh-CN" altLang="en-US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0875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D6A1DB-A09E-4EE2-A5C9-C9D6805F2BA3}" type="slidenum">
              <a:rPr lang="zh-CN" altLang="en-US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1141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en-US" altLang="zh-CN" smtClean="0"/>
              <a:t>Back to school</a:t>
            </a: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CB7AFB-4CB4-4485-822F-90D9798BA933}" type="slidenum">
              <a:rPr lang="zh-CN" altLang="en-US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9761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751229-71E3-4629-A33E-9F57C88D8EBB}" type="slidenum">
              <a:rPr lang="zh-CN" altLang="en-US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2249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F901CC-7B31-408C-ABD5-E73A69A50712}" type="slidenum">
              <a:rPr lang="zh-CN" altLang="en-US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251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4C2699C-2B84-463B-9480-9C6A047181A7}" type="slidenum">
              <a:rPr lang="zh-CN" altLang="en-US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810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en-US" altLang="zh-CN" smtClean="0"/>
              <a:t>back</a:t>
            </a: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C50B28-5A26-4ABE-BE2E-F093C24A9A75}" type="slidenum">
              <a:rPr lang="zh-CN" altLang="en-US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2540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F58580-A409-4CCE-B3CC-3818FE881C93}" type="slidenum">
              <a:rPr lang="zh-CN" altLang="en-US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8486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D603F0-AA86-49A9-86CE-FC60B316A464}" type="slidenum">
              <a:rPr lang="zh-CN" altLang="en-US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9899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返校1-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85813" y="357188"/>
            <a:ext cx="7429500" cy="1357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46754-EC80-4BD5-8C4D-93BA84F45841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AAF61-5A69-442B-8D3C-58CCA697609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5EEE2-996A-4CAA-874F-80A11DBBC727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DC597-0970-4BE2-9CF9-BEBED56550D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7FB85-75D1-4E22-9E3D-88F83E3AFCDB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33EA8-F89F-4693-A996-57CA1D33CAE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8EABF-0FE4-438B-99D4-82BF47F919C4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D5C21-2D95-4AF2-A798-515A296A683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广告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A8312-553B-4A9B-B609-E950DB9D7A5A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93A88-E64F-4C8B-BC75-17DF293317D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F4E93-338D-4CA4-9ADF-4B54D768DB7E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08289-249F-4A38-84DC-AB8F3289892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E6CEF-6CF2-426F-B46A-4A8093997CA3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A4F-25CA-481D-94C8-443ADA791A9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D9E4A-6C69-4CC3-820F-F3D66DC65018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19412-2C2B-4ADF-B3B2-6B93BD29A7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F4128-72C9-413E-910F-F1C2A2AFF287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A5C05-12EE-4809-A84E-155AB7934E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6" descr="bs_05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980113" y="1928813"/>
            <a:ext cx="3163887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 descr="sb_06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5143500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7"/>
          <p:cNvSpPr/>
          <p:nvPr userDrawn="1"/>
        </p:nvSpPr>
        <p:spPr>
          <a:xfrm>
            <a:off x="6429375" y="357188"/>
            <a:ext cx="2286000" cy="164306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4693 w 43200"/>
              <a:gd name="connsiteY0-2" fmla="*/ 26177 h 43200"/>
              <a:gd name="connsiteX1-3" fmla="*/ 2160 w 43200"/>
              <a:gd name="connsiteY1-4" fmla="*/ 25380 h 43200"/>
              <a:gd name="connsiteX2-5" fmla="*/ 6928 w 43200"/>
              <a:gd name="connsiteY2-6" fmla="*/ 34899 h 43200"/>
              <a:gd name="connsiteX3-7" fmla="*/ 5820 w 43200"/>
              <a:gd name="connsiteY3-8" fmla="*/ 35280 h 43200"/>
              <a:gd name="connsiteX4-9" fmla="*/ 16478 w 43200"/>
              <a:gd name="connsiteY4-10" fmla="*/ 39090 h 43200"/>
              <a:gd name="connsiteX5-11" fmla="*/ 15810 w 43200"/>
              <a:gd name="connsiteY5-12" fmla="*/ 37350 h 43200"/>
              <a:gd name="connsiteX6-13" fmla="*/ 28827 w 43200"/>
              <a:gd name="connsiteY6-14" fmla="*/ 34751 h 43200"/>
              <a:gd name="connsiteX7-15" fmla="*/ 28560 w 43200"/>
              <a:gd name="connsiteY7-16" fmla="*/ 36660 h 43200"/>
              <a:gd name="connsiteX8-17" fmla="*/ 34129 w 43200"/>
              <a:gd name="connsiteY8-18" fmla="*/ 22954 h 43200"/>
              <a:gd name="connsiteX9-19" fmla="*/ 37380 w 43200"/>
              <a:gd name="connsiteY9-20" fmla="*/ 30090 h 43200"/>
              <a:gd name="connsiteX10-21" fmla="*/ 41798 w 43200"/>
              <a:gd name="connsiteY10-22" fmla="*/ 15354 h 43200"/>
              <a:gd name="connsiteX11-23" fmla="*/ 40350 w 43200"/>
              <a:gd name="connsiteY11-24" fmla="*/ 18030 h 43200"/>
              <a:gd name="connsiteX12-25" fmla="*/ 38324 w 43200"/>
              <a:gd name="connsiteY12-26" fmla="*/ 5426 h 43200"/>
              <a:gd name="connsiteX13-27" fmla="*/ 38400 w 43200"/>
              <a:gd name="connsiteY13-28" fmla="*/ 6690 h 43200"/>
              <a:gd name="connsiteX14-29" fmla="*/ 29078 w 43200"/>
              <a:gd name="connsiteY14-30" fmla="*/ 3952 h 43200"/>
              <a:gd name="connsiteX15-31" fmla="*/ 29820 w 43200"/>
              <a:gd name="connsiteY15-32" fmla="*/ 2340 h 43200"/>
              <a:gd name="connsiteX16-33" fmla="*/ 22141 w 43200"/>
              <a:gd name="connsiteY16-34" fmla="*/ 4720 h 43200"/>
              <a:gd name="connsiteX17-35" fmla="*/ 22500 w 43200"/>
              <a:gd name="connsiteY17-36" fmla="*/ 3330 h 43200"/>
              <a:gd name="connsiteX18-37" fmla="*/ 14000 w 43200"/>
              <a:gd name="connsiteY18-38" fmla="*/ 5192 h 43200"/>
              <a:gd name="connsiteX19-39" fmla="*/ 15300 w 43200"/>
              <a:gd name="connsiteY19-40" fmla="*/ 6540 h 43200"/>
              <a:gd name="connsiteX20-41" fmla="*/ 4127 w 43200"/>
              <a:gd name="connsiteY20-42" fmla="*/ 15789 h 43200"/>
              <a:gd name="connsiteX21-43" fmla="*/ 3900 w 43200"/>
              <a:gd name="connsiteY21-44" fmla="*/ 14370 h 43200"/>
              <a:gd name="connsiteX0-45" fmla="*/ 4113 w 43733"/>
              <a:gd name="connsiteY0-46" fmla="*/ 14830 h 44465"/>
              <a:gd name="connsiteX1-47" fmla="*/ 5836 w 43733"/>
              <a:gd name="connsiteY1-48" fmla="*/ 7367 h 44465"/>
              <a:gd name="connsiteX2-49" fmla="*/ 14218 w 43733"/>
              <a:gd name="connsiteY2-50" fmla="*/ 5662 h 44465"/>
              <a:gd name="connsiteX3-51" fmla="*/ 22669 w 43733"/>
              <a:gd name="connsiteY3-52" fmla="*/ 3892 h 44465"/>
              <a:gd name="connsiteX4-53" fmla="*/ 25962 w 43733"/>
              <a:gd name="connsiteY4-54" fmla="*/ 660 h 44465"/>
              <a:gd name="connsiteX5-55" fmla="*/ 30046 w 43733"/>
              <a:gd name="connsiteY5-56" fmla="*/ 2941 h 44465"/>
              <a:gd name="connsiteX6-57" fmla="*/ 35676 w 43733"/>
              <a:gd name="connsiteY6-58" fmla="*/ 1150 h 44465"/>
              <a:gd name="connsiteX7-59" fmla="*/ 38531 w 43733"/>
              <a:gd name="connsiteY7-60" fmla="*/ 6036 h 44465"/>
              <a:gd name="connsiteX8-61" fmla="*/ 42195 w 43733"/>
              <a:gd name="connsiteY8-62" fmla="*/ 10778 h 44465"/>
              <a:gd name="connsiteX9-63" fmla="*/ 42031 w 43733"/>
              <a:gd name="connsiteY9-64" fmla="*/ 15920 h 44465"/>
              <a:gd name="connsiteX10-65" fmla="*/ 43229 w 43733"/>
              <a:gd name="connsiteY10-66" fmla="*/ 23782 h 44465"/>
              <a:gd name="connsiteX11-67" fmla="*/ 37617 w 43733"/>
              <a:gd name="connsiteY11-68" fmla="*/ 30664 h 44465"/>
              <a:gd name="connsiteX12-69" fmla="*/ 35608 w 43733"/>
              <a:gd name="connsiteY12-70" fmla="*/ 36561 h 44465"/>
              <a:gd name="connsiteX13-71" fmla="*/ 28768 w 43733"/>
              <a:gd name="connsiteY13-72" fmla="*/ 37275 h 44465"/>
              <a:gd name="connsiteX14-73" fmla="*/ 23880 w 43733"/>
              <a:gd name="connsiteY14-74" fmla="*/ 43566 h 44465"/>
              <a:gd name="connsiteX15-75" fmla="*/ 16693 w 43733"/>
              <a:gd name="connsiteY15-76" fmla="*/ 39726 h 44465"/>
              <a:gd name="connsiteX16-77" fmla="*/ 6017 w 43733"/>
              <a:gd name="connsiteY16-78" fmla="*/ 35932 h 44465"/>
              <a:gd name="connsiteX17-79" fmla="*/ 1323 w 43733"/>
              <a:gd name="connsiteY17-80" fmla="*/ 31710 h 44465"/>
              <a:gd name="connsiteX18-81" fmla="*/ 2326 w 43733"/>
              <a:gd name="connsiteY18-82" fmla="*/ 26011 h 44465"/>
              <a:gd name="connsiteX19-83" fmla="*/ 208 w 43733"/>
              <a:gd name="connsiteY19-84" fmla="*/ 20164 h 44465"/>
              <a:gd name="connsiteX20-85" fmla="*/ 4076 w 43733"/>
              <a:gd name="connsiteY20-86" fmla="*/ 14967 h 44465"/>
              <a:gd name="connsiteX21-87" fmla="*/ 4113 w 43733"/>
              <a:gd name="connsiteY21-88" fmla="*/ 14830 h 44465"/>
              <a:gd name="connsiteX0-89" fmla="*/ 4906 w 43733"/>
              <a:gd name="connsiteY0-90" fmla="*/ 26637 h 44465"/>
              <a:gd name="connsiteX1-91" fmla="*/ 2373 w 43733"/>
              <a:gd name="connsiteY1-92" fmla="*/ 25840 h 44465"/>
              <a:gd name="connsiteX2-93" fmla="*/ 7141 w 43733"/>
              <a:gd name="connsiteY2-94" fmla="*/ 35359 h 44465"/>
              <a:gd name="connsiteX3-95" fmla="*/ 6033 w 43733"/>
              <a:gd name="connsiteY3-96" fmla="*/ 35740 h 44465"/>
              <a:gd name="connsiteX4-97" fmla="*/ 16691 w 43733"/>
              <a:gd name="connsiteY4-98" fmla="*/ 39550 h 44465"/>
              <a:gd name="connsiteX5-99" fmla="*/ 16023 w 43733"/>
              <a:gd name="connsiteY5-100" fmla="*/ 37810 h 44465"/>
              <a:gd name="connsiteX6-101" fmla="*/ 29040 w 43733"/>
              <a:gd name="connsiteY6-102" fmla="*/ 35211 h 44465"/>
              <a:gd name="connsiteX7-103" fmla="*/ 28773 w 43733"/>
              <a:gd name="connsiteY7-104" fmla="*/ 37120 h 44465"/>
              <a:gd name="connsiteX8-105" fmla="*/ 34342 w 43733"/>
              <a:gd name="connsiteY8-106" fmla="*/ 23414 h 44465"/>
              <a:gd name="connsiteX9-107" fmla="*/ 37593 w 43733"/>
              <a:gd name="connsiteY9-108" fmla="*/ 30550 h 44465"/>
              <a:gd name="connsiteX10-109" fmla="*/ 42011 w 43733"/>
              <a:gd name="connsiteY10-110" fmla="*/ 15814 h 44465"/>
              <a:gd name="connsiteX11-111" fmla="*/ 40563 w 43733"/>
              <a:gd name="connsiteY11-112" fmla="*/ 18490 h 44465"/>
              <a:gd name="connsiteX12-113" fmla="*/ 38537 w 43733"/>
              <a:gd name="connsiteY12-114" fmla="*/ 5886 h 44465"/>
              <a:gd name="connsiteX13-115" fmla="*/ 38613 w 43733"/>
              <a:gd name="connsiteY13-116" fmla="*/ 7150 h 44465"/>
              <a:gd name="connsiteX14-117" fmla="*/ 29291 w 43733"/>
              <a:gd name="connsiteY14-118" fmla="*/ 4412 h 44465"/>
              <a:gd name="connsiteX15-119" fmla="*/ 30033 w 43733"/>
              <a:gd name="connsiteY15-120" fmla="*/ 2800 h 44465"/>
              <a:gd name="connsiteX16-121" fmla="*/ 22354 w 43733"/>
              <a:gd name="connsiteY16-122" fmla="*/ 5180 h 44465"/>
              <a:gd name="connsiteX17-123" fmla="*/ 22713 w 43733"/>
              <a:gd name="connsiteY17-124" fmla="*/ 3790 h 44465"/>
              <a:gd name="connsiteX18-125" fmla="*/ 14213 w 43733"/>
              <a:gd name="connsiteY18-126" fmla="*/ 5652 h 44465"/>
              <a:gd name="connsiteX19-127" fmla="*/ 15513 w 43733"/>
              <a:gd name="connsiteY19-128" fmla="*/ 7000 h 44465"/>
              <a:gd name="connsiteX20-129" fmla="*/ 4340 w 43733"/>
              <a:gd name="connsiteY20-130" fmla="*/ 16249 h 44465"/>
              <a:gd name="connsiteX21-131" fmla="*/ 4113 w 43733"/>
              <a:gd name="connsiteY21-132" fmla="*/ 14830 h 44465"/>
            </a:gdLst>
            <a:ahLst/>
            <a:cxnLst>
              <a:cxn ang="0">
                <a:pos x="connsiteX0-89" y="connsiteY0-90"/>
              </a:cxn>
              <a:cxn ang="0">
                <a:pos x="connsiteX1-91" y="connsiteY1-92"/>
              </a:cxn>
              <a:cxn ang="0">
                <a:pos x="connsiteX2-93" y="connsiteY2-94"/>
              </a:cxn>
              <a:cxn ang="0">
                <a:pos x="connsiteX3-95" y="connsiteY3-96"/>
              </a:cxn>
              <a:cxn ang="0">
                <a:pos x="connsiteX4-97" y="connsiteY4-98"/>
              </a:cxn>
              <a:cxn ang="0">
                <a:pos x="connsiteX5-99" y="connsiteY5-100"/>
              </a:cxn>
              <a:cxn ang="0">
                <a:pos x="connsiteX6-101" y="connsiteY6-102"/>
              </a:cxn>
              <a:cxn ang="0">
                <a:pos x="connsiteX7-103" y="connsiteY7-104"/>
              </a:cxn>
              <a:cxn ang="0">
                <a:pos x="connsiteX8-105" y="connsiteY8-106"/>
              </a:cxn>
              <a:cxn ang="0">
                <a:pos x="connsiteX9-107" y="connsiteY9-108"/>
              </a:cxn>
              <a:cxn ang="0">
                <a:pos x="connsiteX10-109" y="connsiteY10-110"/>
              </a:cxn>
              <a:cxn ang="0">
                <a:pos x="connsiteX11-111" y="connsiteY11-112"/>
              </a:cxn>
              <a:cxn ang="0">
                <a:pos x="connsiteX12-113" y="connsiteY12-114"/>
              </a:cxn>
              <a:cxn ang="0">
                <a:pos x="connsiteX13-115" y="connsiteY13-116"/>
              </a:cxn>
              <a:cxn ang="0">
                <a:pos x="connsiteX14-117" y="connsiteY14-118"/>
              </a:cxn>
              <a:cxn ang="0">
                <a:pos x="connsiteX15-119" y="connsiteY15-120"/>
              </a:cxn>
              <a:cxn ang="0">
                <a:pos x="connsiteX16-121" y="connsiteY16-122"/>
              </a:cxn>
              <a:cxn ang="0">
                <a:pos x="connsiteX17-123" y="connsiteY17-124"/>
              </a:cxn>
              <a:cxn ang="0">
                <a:pos x="connsiteX18-125" y="connsiteY18-126"/>
              </a:cxn>
              <a:cxn ang="0">
                <a:pos x="connsiteX19-127" y="connsiteY19-128"/>
              </a:cxn>
              <a:cxn ang="0">
                <a:pos x="connsiteX20-129" y="connsiteY20-130"/>
              </a:cxn>
              <a:cxn ang="0">
                <a:pos x="connsiteX21-131" y="connsiteY21-132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8"/>
          <p:cNvSpPr/>
          <p:nvPr userDrawn="1"/>
        </p:nvSpPr>
        <p:spPr>
          <a:xfrm>
            <a:off x="4572000" y="3500438"/>
            <a:ext cx="1677988" cy="127952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4693 w 43200"/>
              <a:gd name="connsiteY0-2" fmla="*/ 26177 h 43200"/>
              <a:gd name="connsiteX1-3" fmla="*/ 2160 w 43200"/>
              <a:gd name="connsiteY1-4" fmla="*/ 25380 h 43200"/>
              <a:gd name="connsiteX2-5" fmla="*/ 6928 w 43200"/>
              <a:gd name="connsiteY2-6" fmla="*/ 34899 h 43200"/>
              <a:gd name="connsiteX3-7" fmla="*/ 5820 w 43200"/>
              <a:gd name="connsiteY3-8" fmla="*/ 35280 h 43200"/>
              <a:gd name="connsiteX4-9" fmla="*/ 16478 w 43200"/>
              <a:gd name="connsiteY4-10" fmla="*/ 39090 h 43200"/>
              <a:gd name="connsiteX5-11" fmla="*/ 15810 w 43200"/>
              <a:gd name="connsiteY5-12" fmla="*/ 37350 h 43200"/>
              <a:gd name="connsiteX6-13" fmla="*/ 28827 w 43200"/>
              <a:gd name="connsiteY6-14" fmla="*/ 34751 h 43200"/>
              <a:gd name="connsiteX7-15" fmla="*/ 28560 w 43200"/>
              <a:gd name="connsiteY7-16" fmla="*/ 36660 h 43200"/>
              <a:gd name="connsiteX8-17" fmla="*/ 34129 w 43200"/>
              <a:gd name="connsiteY8-18" fmla="*/ 22954 h 43200"/>
              <a:gd name="connsiteX9-19" fmla="*/ 37380 w 43200"/>
              <a:gd name="connsiteY9-20" fmla="*/ 30090 h 43200"/>
              <a:gd name="connsiteX10-21" fmla="*/ 41798 w 43200"/>
              <a:gd name="connsiteY10-22" fmla="*/ 15354 h 43200"/>
              <a:gd name="connsiteX11-23" fmla="*/ 40350 w 43200"/>
              <a:gd name="connsiteY11-24" fmla="*/ 18030 h 43200"/>
              <a:gd name="connsiteX12-25" fmla="*/ 38324 w 43200"/>
              <a:gd name="connsiteY12-26" fmla="*/ 5426 h 43200"/>
              <a:gd name="connsiteX13-27" fmla="*/ 38400 w 43200"/>
              <a:gd name="connsiteY13-28" fmla="*/ 6690 h 43200"/>
              <a:gd name="connsiteX14-29" fmla="*/ 29078 w 43200"/>
              <a:gd name="connsiteY14-30" fmla="*/ 3952 h 43200"/>
              <a:gd name="connsiteX15-31" fmla="*/ 29820 w 43200"/>
              <a:gd name="connsiteY15-32" fmla="*/ 2340 h 43200"/>
              <a:gd name="connsiteX16-33" fmla="*/ 22141 w 43200"/>
              <a:gd name="connsiteY16-34" fmla="*/ 4720 h 43200"/>
              <a:gd name="connsiteX17-35" fmla="*/ 22500 w 43200"/>
              <a:gd name="connsiteY17-36" fmla="*/ 3330 h 43200"/>
              <a:gd name="connsiteX18-37" fmla="*/ 14000 w 43200"/>
              <a:gd name="connsiteY18-38" fmla="*/ 5192 h 43200"/>
              <a:gd name="connsiteX19-39" fmla="*/ 15300 w 43200"/>
              <a:gd name="connsiteY19-40" fmla="*/ 6540 h 43200"/>
              <a:gd name="connsiteX20-41" fmla="*/ 4127 w 43200"/>
              <a:gd name="connsiteY20-42" fmla="*/ 15789 h 43200"/>
              <a:gd name="connsiteX21-43" fmla="*/ 3900 w 43200"/>
              <a:gd name="connsiteY21-44" fmla="*/ 14370 h 43200"/>
              <a:gd name="connsiteX0-45" fmla="*/ 4113 w 43733"/>
              <a:gd name="connsiteY0-46" fmla="*/ 14830 h 44465"/>
              <a:gd name="connsiteX1-47" fmla="*/ 5836 w 43733"/>
              <a:gd name="connsiteY1-48" fmla="*/ 7367 h 44465"/>
              <a:gd name="connsiteX2-49" fmla="*/ 14218 w 43733"/>
              <a:gd name="connsiteY2-50" fmla="*/ 5662 h 44465"/>
              <a:gd name="connsiteX3-51" fmla="*/ 22669 w 43733"/>
              <a:gd name="connsiteY3-52" fmla="*/ 3892 h 44465"/>
              <a:gd name="connsiteX4-53" fmla="*/ 25962 w 43733"/>
              <a:gd name="connsiteY4-54" fmla="*/ 660 h 44465"/>
              <a:gd name="connsiteX5-55" fmla="*/ 30046 w 43733"/>
              <a:gd name="connsiteY5-56" fmla="*/ 2941 h 44465"/>
              <a:gd name="connsiteX6-57" fmla="*/ 35676 w 43733"/>
              <a:gd name="connsiteY6-58" fmla="*/ 1150 h 44465"/>
              <a:gd name="connsiteX7-59" fmla="*/ 38531 w 43733"/>
              <a:gd name="connsiteY7-60" fmla="*/ 6036 h 44465"/>
              <a:gd name="connsiteX8-61" fmla="*/ 42195 w 43733"/>
              <a:gd name="connsiteY8-62" fmla="*/ 10778 h 44465"/>
              <a:gd name="connsiteX9-63" fmla="*/ 42031 w 43733"/>
              <a:gd name="connsiteY9-64" fmla="*/ 15920 h 44465"/>
              <a:gd name="connsiteX10-65" fmla="*/ 43229 w 43733"/>
              <a:gd name="connsiteY10-66" fmla="*/ 23782 h 44465"/>
              <a:gd name="connsiteX11-67" fmla="*/ 37617 w 43733"/>
              <a:gd name="connsiteY11-68" fmla="*/ 30664 h 44465"/>
              <a:gd name="connsiteX12-69" fmla="*/ 35608 w 43733"/>
              <a:gd name="connsiteY12-70" fmla="*/ 36561 h 44465"/>
              <a:gd name="connsiteX13-71" fmla="*/ 28768 w 43733"/>
              <a:gd name="connsiteY13-72" fmla="*/ 37275 h 44465"/>
              <a:gd name="connsiteX14-73" fmla="*/ 23880 w 43733"/>
              <a:gd name="connsiteY14-74" fmla="*/ 43566 h 44465"/>
              <a:gd name="connsiteX15-75" fmla="*/ 16693 w 43733"/>
              <a:gd name="connsiteY15-76" fmla="*/ 39726 h 44465"/>
              <a:gd name="connsiteX16-77" fmla="*/ 6017 w 43733"/>
              <a:gd name="connsiteY16-78" fmla="*/ 35932 h 44465"/>
              <a:gd name="connsiteX17-79" fmla="*/ 1323 w 43733"/>
              <a:gd name="connsiteY17-80" fmla="*/ 31710 h 44465"/>
              <a:gd name="connsiteX18-81" fmla="*/ 2326 w 43733"/>
              <a:gd name="connsiteY18-82" fmla="*/ 26011 h 44465"/>
              <a:gd name="connsiteX19-83" fmla="*/ 208 w 43733"/>
              <a:gd name="connsiteY19-84" fmla="*/ 20164 h 44465"/>
              <a:gd name="connsiteX20-85" fmla="*/ 4076 w 43733"/>
              <a:gd name="connsiteY20-86" fmla="*/ 14967 h 44465"/>
              <a:gd name="connsiteX21-87" fmla="*/ 4113 w 43733"/>
              <a:gd name="connsiteY21-88" fmla="*/ 14830 h 44465"/>
              <a:gd name="connsiteX0-89" fmla="*/ 4906 w 43733"/>
              <a:gd name="connsiteY0-90" fmla="*/ 26637 h 44465"/>
              <a:gd name="connsiteX1-91" fmla="*/ 2373 w 43733"/>
              <a:gd name="connsiteY1-92" fmla="*/ 25840 h 44465"/>
              <a:gd name="connsiteX2-93" fmla="*/ 7141 w 43733"/>
              <a:gd name="connsiteY2-94" fmla="*/ 35359 h 44465"/>
              <a:gd name="connsiteX3-95" fmla="*/ 6033 w 43733"/>
              <a:gd name="connsiteY3-96" fmla="*/ 35740 h 44465"/>
              <a:gd name="connsiteX4-97" fmla="*/ 16691 w 43733"/>
              <a:gd name="connsiteY4-98" fmla="*/ 39550 h 44465"/>
              <a:gd name="connsiteX5-99" fmla="*/ 16023 w 43733"/>
              <a:gd name="connsiteY5-100" fmla="*/ 37810 h 44465"/>
              <a:gd name="connsiteX6-101" fmla="*/ 29040 w 43733"/>
              <a:gd name="connsiteY6-102" fmla="*/ 35211 h 44465"/>
              <a:gd name="connsiteX7-103" fmla="*/ 28773 w 43733"/>
              <a:gd name="connsiteY7-104" fmla="*/ 37120 h 44465"/>
              <a:gd name="connsiteX8-105" fmla="*/ 34342 w 43733"/>
              <a:gd name="connsiteY8-106" fmla="*/ 23414 h 44465"/>
              <a:gd name="connsiteX9-107" fmla="*/ 37593 w 43733"/>
              <a:gd name="connsiteY9-108" fmla="*/ 30550 h 44465"/>
              <a:gd name="connsiteX10-109" fmla="*/ 42011 w 43733"/>
              <a:gd name="connsiteY10-110" fmla="*/ 15814 h 44465"/>
              <a:gd name="connsiteX11-111" fmla="*/ 40563 w 43733"/>
              <a:gd name="connsiteY11-112" fmla="*/ 18490 h 44465"/>
              <a:gd name="connsiteX12-113" fmla="*/ 38537 w 43733"/>
              <a:gd name="connsiteY12-114" fmla="*/ 5886 h 44465"/>
              <a:gd name="connsiteX13-115" fmla="*/ 38613 w 43733"/>
              <a:gd name="connsiteY13-116" fmla="*/ 7150 h 44465"/>
              <a:gd name="connsiteX14-117" fmla="*/ 29291 w 43733"/>
              <a:gd name="connsiteY14-118" fmla="*/ 4412 h 44465"/>
              <a:gd name="connsiteX15-119" fmla="*/ 30033 w 43733"/>
              <a:gd name="connsiteY15-120" fmla="*/ 2800 h 44465"/>
              <a:gd name="connsiteX16-121" fmla="*/ 22354 w 43733"/>
              <a:gd name="connsiteY16-122" fmla="*/ 5180 h 44465"/>
              <a:gd name="connsiteX17-123" fmla="*/ 22713 w 43733"/>
              <a:gd name="connsiteY17-124" fmla="*/ 3790 h 44465"/>
              <a:gd name="connsiteX18-125" fmla="*/ 14213 w 43733"/>
              <a:gd name="connsiteY18-126" fmla="*/ 5652 h 44465"/>
              <a:gd name="connsiteX19-127" fmla="*/ 15513 w 43733"/>
              <a:gd name="connsiteY19-128" fmla="*/ 7000 h 44465"/>
              <a:gd name="connsiteX20-129" fmla="*/ 4340 w 43733"/>
              <a:gd name="connsiteY20-130" fmla="*/ 16249 h 44465"/>
              <a:gd name="connsiteX21-131" fmla="*/ 4113 w 43733"/>
              <a:gd name="connsiteY21-132" fmla="*/ 14830 h 44465"/>
            </a:gdLst>
            <a:ahLst/>
            <a:cxnLst>
              <a:cxn ang="0">
                <a:pos x="connsiteX0-89" y="connsiteY0-90"/>
              </a:cxn>
              <a:cxn ang="0">
                <a:pos x="connsiteX1-91" y="connsiteY1-92"/>
              </a:cxn>
              <a:cxn ang="0">
                <a:pos x="connsiteX2-93" y="connsiteY2-94"/>
              </a:cxn>
              <a:cxn ang="0">
                <a:pos x="connsiteX3-95" y="connsiteY3-96"/>
              </a:cxn>
              <a:cxn ang="0">
                <a:pos x="connsiteX4-97" y="connsiteY4-98"/>
              </a:cxn>
              <a:cxn ang="0">
                <a:pos x="connsiteX5-99" y="connsiteY5-100"/>
              </a:cxn>
              <a:cxn ang="0">
                <a:pos x="connsiteX6-101" y="connsiteY6-102"/>
              </a:cxn>
              <a:cxn ang="0">
                <a:pos x="connsiteX7-103" y="connsiteY7-104"/>
              </a:cxn>
              <a:cxn ang="0">
                <a:pos x="connsiteX8-105" y="connsiteY8-106"/>
              </a:cxn>
              <a:cxn ang="0">
                <a:pos x="connsiteX9-107" y="connsiteY9-108"/>
              </a:cxn>
              <a:cxn ang="0">
                <a:pos x="connsiteX10-109" y="connsiteY10-110"/>
              </a:cxn>
              <a:cxn ang="0">
                <a:pos x="connsiteX11-111" y="connsiteY11-112"/>
              </a:cxn>
              <a:cxn ang="0">
                <a:pos x="connsiteX12-113" y="connsiteY12-114"/>
              </a:cxn>
              <a:cxn ang="0">
                <a:pos x="connsiteX13-115" y="connsiteY13-116"/>
              </a:cxn>
              <a:cxn ang="0">
                <a:pos x="connsiteX14-117" y="connsiteY14-118"/>
              </a:cxn>
              <a:cxn ang="0">
                <a:pos x="connsiteX15-119" y="connsiteY15-120"/>
              </a:cxn>
              <a:cxn ang="0">
                <a:pos x="connsiteX16-121" y="connsiteY16-122"/>
              </a:cxn>
              <a:cxn ang="0">
                <a:pos x="connsiteX17-123" y="connsiteY17-124"/>
              </a:cxn>
              <a:cxn ang="0">
                <a:pos x="connsiteX18-125" y="connsiteY18-126"/>
              </a:cxn>
              <a:cxn ang="0">
                <a:pos x="connsiteX19-127" y="connsiteY19-128"/>
              </a:cxn>
              <a:cxn ang="0">
                <a:pos x="connsiteX20-129" y="connsiteY20-130"/>
              </a:cxn>
              <a:cxn ang="0">
                <a:pos x="connsiteX21-131" y="connsiteY21-132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9" descr="未标题-1_1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214563"/>
            <a:ext cx="1500188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bs_05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980113" y="1928813"/>
            <a:ext cx="3163887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2" descr="sb_06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5143500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F0D7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7" descr="返校2_0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4214813"/>
            <a:ext cx="31432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 descr="sb_06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5286375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3"/>
          <p:cNvGrpSpPr/>
          <p:nvPr userDrawn="1"/>
        </p:nvGrpSpPr>
        <p:grpSpPr bwMode="auto">
          <a:xfrm>
            <a:off x="6572250" y="3159125"/>
            <a:ext cx="3000375" cy="1779588"/>
            <a:chOff x="6572264" y="3159625"/>
            <a:chExt cx="3000396" cy="1779455"/>
          </a:xfrm>
        </p:grpSpPr>
        <p:sp>
          <p:nvSpPr>
            <p:cNvPr id="7" name="矩形 9"/>
            <p:cNvSpPr/>
            <p:nvPr userDrawn="1"/>
          </p:nvSpPr>
          <p:spPr>
            <a:xfrm>
              <a:off x="6929455" y="3159625"/>
              <a:ext cx="2286016" cy="7698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B</a:t>
              </a:r>
              <a:r>
                <a:rPr lang="en-US" altLang="zh-CN" sz="440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A</a:t>
              </a:r>
              <a:r>
                <a:rPr lang="en-US" altLang="zh-CN" sz="440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C</a:t>
              </a:r>
              <a:r>
                <a:rPr lang="en-US" altLang="zh-CN" sz="4400">
                  <a:solidFill>
                    <a:srgbClr val="7030A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K</a:t>
              </a:r>
              <a:endParaRPr lang="zh-CN" altLang="en-US" sz="4400"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  <a:ea typeface="+mn-ea"/>
              </a:endParaRPr>
            </a:p>
          </p:txBody>
        </p:sp>
        <p:sp>
          <p:nvSpPr>
            <p:cNvPr id="8" name="矩形 10"/>
            <p:cNvSpPr/>
            <p:nvPr userDrawn="1"/>
          </p:nvSpPr>
          <p:spPr>
            <a:xfrm>
              <a:off x="7358083" y="3659651"/>
              <a:ext cx="1285884" cy="76987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>
                  <a:solidFill>
                    <a:srgbClr val="7030A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T</a:t>
              </a:r>
              <a:r>
                <a:rPr lang="en-US" altLang="zh-CN" sz="440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O</a:t>
              </a:r>
              <a:endParaRPr lang="zh-CN" altLang="en-US" sz="44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  <a:ea typeface="+mn-ea"/>
              </a:endParaRPr>
            </a:p>
          </p:txBody>
        </p:sp>
        <p:sp>
          <p:nvSpPr>
            <p:cNvPr id="9" name="矩形 11"/>
            <p:cNvSpPr/>
            <p:nvPr userDrawn="1"/>
          </p:nvSpPr>
          <p:spPr>
            <a:xfrm>
              <a:off x="6572264" y="4169200"/>
              <a:ext cx="3000396" cy="7698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>
                  <a:solidFill>
                    <a:schemeClr val="accent5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S</a:t>
              </a:r>
              <a:r>
                <a:rPr lang="en-US" altLang="zh-CN" sz="4400">
                  <a:solidFill>
                    <a:srgbClr val="E42C5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C</a:t>
              </a:r>
              <a:r>
                <a:rPr lang="en-US" altLang="zh-CN" sz="440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H</a:t>
              </a:r>
              <a:r>
                <a:rPr lang="en-US" altLang="zh-CN" sz="440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O</a:t>
              </a:r>
              <a:r>
                <a:rPr lang="en-US" altLang="zh-CN" sz="440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O</a:t>
              </a:r>
              <a:r>
                <a:rPr lang="en-US" altLang="zh-CN" sz="4400">
                  <a:solidFill>
                    <a:schemeClr val="accent5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L</a:t>
              </a:r>
              <a:endParaRPr lang="zh-CN" altLang="en-US" sz="4400"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  <a:ea typeface="+mn-ea"/>
              </a:endParaRPr>
            </a:p>
          </p:txBody>
        </p:sp>
      </p:grpSp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8"/>
          <p:cNvSpPr/>
          <p:nvPr userDrawn="1"/>
        </p:nvSpPr>
        <p:spPr>
          <a:xfrm>
            <a:off x="6429375" y="357188"/>
            <a:ext cx="2286000" cy="164306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4693 w 43200"/>
              <a:gd name="connsiteY0-2" fmla="*/ 26177 h 43200"/>
              <a:gd name="connsiteX1-3" fmla="*/ 2160 w 43200"/>
              <a:gd name="connsiteY1-4" fmla="*/ 25380 h 43200"/>
              <a:gd name="connsiteX2-5" fmla="*/ 6928 w 43200"/>
              <a:gd name="connsiteY2-6" fmla="*/ 34899 h 43200"/>
              <a:gd name="connsiteX3-7" fmla="*/ 5820 w 43200"/>
              <a:gd name="connsiteY3-8" fmla="*/ 35280 h 43200"/>
              <a:gd name="connsiteX4-9" fmla="*/ 16478 w 43200"/>
              <a:gd name="connsiteY4-10" fmla="*/ 39090 h 43200"/>
              <a:gd name="connsiteX5-11" fmla="*/ 15810 w 43200"/>
              <a:gd name="connsiteY5-12" fmla="*/ 37350 h 43200"/>
              <a:gd name="connsiteX6-13" fmla="*/ 28827 w 43200"/>
              <a:gd name="connsiteY6-14" fmla="*/ 34751 h 43200"/>
              <a:gd name="connsiteX7-15" fmla="*/ 28560 w 43200"/>
              <a:gd name="connsiteY7-16" fmla="*/ 36660 h 43200"/>
              <a:gd name="connsiteX8-17" fmla="*/ 34129 w 43200"/>
              <a:gd name="connsiteY8-18" fmla="*/ 22954 h 43200"/>
              <a:gd name="connsiteX9-19" fmla="*/ 37380 w 43200"/>
              <a:gd name="connsiteY9-20" fmla="*/ 30090 h 43200"/>
              <a:gd name="connsiteX10-21" fmla="*/ 41798 w 43200"/>
              <a:gd name="connsiteY10-22" fmla="*/ 15354 h 43200"/>
              <a:gd name="connsiteX11-23" fmla="*/ 40350 w 43200"/>
              <a:gd name="connsiteY11-24" fmla="*/ 18030 h 43200"/>
              <a:gd name="connsiteX12-25" fmla="*/ 38324 w 43200"/>
              <a:gd name="connsiteY12-26" fmla="*/ 5426 h 43200"/>
              <a:gd name="connsiteX13-27" fmla="*/ 38400 w 43200"/>
              <a:gd name="connsiteY13-28" fmla="*/ 6690 h 43200"/>
              <a:gd name="connsiteX14-29" fmla="*/ 29078 w 43200"/>
              <a:gd name="connsiteY14-30" fmla="*/ 3952 h 43200"/>
              <a:gd name="connsiteX15-31" fmla="*/ 29820 w 43200"/>
              <a:gd name="connsiteY15-32" fmla="*/ 2340 h 43200"/>
              <a:gd name="connsiteX16-33" fmla="*/ 22141 w 43200"/>
              <a:gd name="connsiteY16-34" fmla="*/ 4720 h 43200"/>
              <a:gd name="connsiteX17-35" fmla="*/ 22500 w 43200"/>
              <a:gd name="connsiteY17-36" fmla="*/ 3330 h 43200"/>
              <a:gd name="connsiteX18-37" fmla="*/ 14000 w 43200"/>
              <a:gd name="connsiteY18-38" fmla="*/ 5192 h 43200"/>
              <a:gd name="connsiteX19-39" fmla="*/ 15300 w 43200"/>
              <a:gd name="connsiteY19-40" fmla="*/ 6540 h 43200"/>
              <a:gd name="connsiteX20-41" fmla="*/ 4127 w 43200"/>
              <a:gd name="connsiteY20-42" fmla="*/ 15789 h 43200"/>
              <a:gd name="connsiteX21-43" fmla="*/ 3900 w 43200"/>
              <a:gd name="connsiteY21-44" fmla="*/ 14370 h 43200"/>
              <a:gd name="connsiteX0-45" fmla="*/ 4113 w 43733"/>
              <a:gd name="connsiteY0-46" fmla="*/ 14830 h 44465"/>
              <a:gd name="connsiteX1-47" fmla="*/ 5836 w 43733"/>
              <a:gd name="connsiteY1-48" fmla="*/ 7367 h 44465"/>
              <a:gd name="connsiteX2-49" fmla="*/ 14218 w 43733"/>
              <a:gd name="connsiteY2-50" fmla="*/ 5662 h 44465"/>
              <a:gd name="connsiteX3-51" fmla="*/ 22669 w 43733"/>
              <a:gd name="connsiteY3-52" fmla="*/ 3892 h 44465"/>
              <a:gd name="connsiteX4-53" fmla="*/ 25962 w 43733"/>
              <a:gd name="connsiteY4-54" fmla="*/ 660 h 44465"/>
              <a:gd name="connsiteX5-55" fmla="*/ 30046 w 43733"/>
              <a:gd name="connsiteY5-56" fmla="*/ 2941 h 44465"/>
              <a:gd name="connsiteX6-57" fmla="*/ 35676 w 43733"/>
              <a:gd name="connsiteY6-58" fmla="*/ 1150 h 44465"/>
              <a:gd name="connsiteX7-59" fmla="*/ 38531 w 43733"/>
              <a:gd name="connsiteY7-60" fmla="*/ 6036 h 44465"/>
              <a:gd name="connsiteX8-61" fmla="*/ 42195 w 43733"/>
              <a:gd name="connsiteY8-62" fmla="*/ 10778 h 44465"/>
              <a:gd name="connsiteX9-63" fmla="*/ 42031 w 43733"/>
              <a:gd name="connsiteY9-64" fmla="*/ 15920 h 44465"/>
              <a:gd name="connsiteX10-65" fmla="*/ 43229 w 43733"/>
              <a:gd name="connsiteY10-66" fmla="*/ 23782 h 44465"/>
              <a:gd name="connsiteX11-67" fmla="*/ 37617 w 43733"/>
              <a:gd name="connsiteY11-68" fmla="*/ 30664 h 44465"/>
              <a:gd name="connsiteX12-69" fmla="*/ 35608 w 43733"/>
              <a:gd name="connsiteY12-70" fmla="*/ 36561 h 44465"/>
              <a:gd name="connsiteX13-71" fmla="*/ 28768 w 43733"/>
              <a:gd name="connsiteY13-72" fmla="*/ 37275 h 44465"/>
              <a:gd name="connsiteX14-73" fmla="*/ 23880 w 43733"/>
              <a:gd name="connsiteY14-74" fmla="*/ 43566 h 44465"/>
              <a:gd name="connsiteX15-75" fmla="*/ 16693 w 43733"/>
              <a:gd name="connsiteY15-76" fmla="*/ 39726 h 44465"/>
              <a:gd name="connsiteX16-77" fmla="*/ 6017 w 43733"/>
              <a:gd name="connsiteY16-78" fmla="*/ 35932 h 44465"/>
              <a:gd name="connsiteX17-79" fmla="*/ 1323 w 43733"/>
              <a:gd name="connsiteY17-80" fmla="*/ 31710 h 44465"/>
              <a:gd name="connsiteX18-81" fmla="*/ 2326 w 43733"/>
              <a:gd name="connsiteY18-82" fmla="*/ 26011 h 44465"/>
              <a:gd name="connsiteX19-83" fmla="*/ 208 w 43733"/>
              <a:gd name="connsiteY19-84" fmla="*/ 20164 h 44465"/>
              <a:gd name="connsiteX20-85" fmla="*/ 4076 w 43733"/>
              <a:gd name="connsiteY20-86" fmla="*/ 14967 h 44465"/>
              <a:gd name="connsiteX21-87" fmla="*/ 4113 w 43733"/>
              <a:gd name="connsiteY21-88" fmla="*/ 14830 h 44465"/>
              <a:gd name="connsiteX0-89" fmla="*/ 4906 w 43733"/>
              <a:gd name="connsiteY0-90" fmla="*/ 26637 h 44465"/>
              <a:gd name="connsiteX1-91" fmla="*/ 2373 w 43733"/>
              <a:gd name="connsiteY1-92" fmla="*/ 25840 h 44465"/>
              <a:gd name="connsiteX2-93" fmla="*/ 7141 w 43733"/>
              <a:gd name="connsiteY2-94" fmla="*/ 35359 h 44465"/>
              <a:gd name="connsiteX3-95" fmla="*/ 6033 w 43733"/>
              <a:gd name="connsiteY3-96" fmla="*/ 35740 h 44465"/>
              <a:gd name="connsiteX4-97" fmla="*/ 16691 w 43733"/>
              <a:gd name="connsiteY4-98" fmla="*/ 39550 h 44465"/>
              <a:gd name="connsiteX5-99" fmla="*/ 16023 w 43733"/>
              <a:gd name="connsiteY5-100" fmla="*/ 37810 h 44465"/>
              <a:gd name="connsiteX6-101" fmla="*/ 29040 w 43733"/>
              <a:gd name="connsiteY6-102" fmla="*/ 35211 h 44465"/>
              <a:gd name="connsiteX7-103" fmla="*/ 28773 w 43733"/>
              <a:gd name="connsiteY7-104" fmla="*/ 37120 h 44465"/>
              <a:gd name="connsiteX8-105" fmla="*/ 34342 w 43733"/>
              <a:gd name="connsiteY8-106" fmla="*/ 23414 h 44465"/>
              <a:gd name="connsiteX9-107" fmla="*/ 37593 w 43733"/>
              <a:gd name="connsiteY9-108" fmla="*/ 30550 h 44465"/>
              <a:gd name="connsiteX10-109" fmla="*/ 42011 w 43733"/>
              <a:gd name="connsiteY10-110" fmla="*/ 15814 h 44465"/>
              <a:gd name="connsiteX11-111" fmla="*/ 40563 w 43733"/>
              <a:gd name="connsiteY11-112" fmla="*/ 18490 h 44465"/>
              <a:gd name="connsiteX12-113" fmla="*/ 38537 w 43733"/>
              <a:gd name="connsiteY12-114" fmla="*/ 5886 h 44465"/>
              <a:gd name="connsiteX13-115" fmla="*/ 38613 w 43733"/>
              <a:gd name="connsiteY13-116" fmla="*/ 7150 h 44465"/>
              <a:gd name="connsiteX14-117" fmla="*/ 29291 w 43733"/>
              <a:gd name="connsiteY14-118" fmla="*/ 4412 h 44465"/>
              <a:gd name="connsiteX15-119" fmla="*/ 30033 w 43733"/>
              <a:gd name="connsiteY15-120" fmla="*/ 2800 h 44465"/>
              <a:gd name="connsiteX16-121" fmla="*/ 22354 w 43733"/>
              <a:gd name="connsiteY16-122" fmla="*/ 5180 h 44465"/>
              <a:gd name="connsiteX17-123" fmla="*/ 22713 w 43733"/>
              <a:gd name="connsiteY17-124" fmla="*/ 3790 h 44465"/>
              <a:gd name="connsiteX18-125" fmla="*/ 14213 w 43733"/>
              <a:gd name="connsiteY18-126" fmla="*/ 5652 h 44465"/>
              <a:gd name="connsiteX19-127" fmla="*/ 15513 w 43733"/>
              <a:gd name="connsiteY19-128" fmla="*/ 7000 h 44465"/>
              <a:gd name="connsiteX20-129" fmla="*/ 4340 w 43733"/>
              <a:gd name="connsiteY20-130" fmla="*/ 16249 h 44465"/>
              <a:gd name="connsiteX21-131" fmla="*/ 4113 w 43733"/>
              <a:gd name="connsiteY21-132" fmla="*/ 14830 h 44465"/>
            </a:gdLst>
            <a:ahLst/>
            <a:cxnLst>
              <a:cxn ang="0">
                <a:pos x="connsiteX0-89" y="connsiteY0-90"/>
              </a:cxn>
              <a:cxn ang="0">
                <a:pos x="connsiteX1-91" y="connsiteY1-92"/>
              </a:cxn>
              <a:cxn ang="0">
                <a:pos x="connsiteX2-93" y="connsiteY2-94"/>
              </a:cxn>
              <a:cxn ang="0">
                <a:pos x="connsiteX3-95" y="connsiteY3-96"/>
              </a:cxn>
              <a:cxn ang="0">
                <a:pos x="connsiteX4-97" y="connsiteY4-98"/>
              </a:cxn>
              <a:cxn ang="0">
                <a:pos x="connsiteX5-99" y="connsiteY5-100"/>
              </a:cxn>
              <a:cxn ang="0">
                <a:pos x="connsiteX6-101" y="connsiteY6-102"/>
              </a:cxn>
              <a:cxn ang="0">
                <a:pos x="connsiteX7-103" y="connsiteY7-104"/>
              </a:cxn>
              <a:cxn ang="0">
                <a:pos x="connsiteX8-105" y="connsiteY8-106"/>
              </a:cxn>
              <a:cxn ang="0">
                <a:pos x="connsiteX9-107" y="connsiteY9-108"/>
              </a:cxn>
              <a:cxn ang="0">
                <a:pos x="connsiteX10-109" y="connsiteY10-110"/>
              </a:cxn>
              <a:cxn ang="0">
                <a:pos x="connsiteX11-111" y="connsiteY11-112"/>
              </a:cxn>
              <a:cxn ang="0">
                <a:pos x="connsiteX12-113" y="connsiteY12-114"/>
              </a:cxn>
              <a:cxn ang="0">
                <a:pos x="connsiteX13-115" y="connsiteY13-116"/>
              </a:cxn>
              <a:cxn ang="0">
                <a:pos x="connsiteX14-117" y="connsiteY14-118"/>
              </a:cxn>
              <a:cxn ang="0">
                <a:pos x="connsiteX15-119" y="connsiteY15-120"/>
              </a:cxn>
              <a:cxn ang="0">
                <a:pos x="connsiteX16-121" y="connsiteY16-122"/>
              </a:cxn>
              <a:cxn ang="0">
                <a:pos x="connsiteX17-123" y="connsiteY17-124"/>
              </a:cxn>
              <a:cxn ang="0">
                <a:pos x="connsiteX18-125" y="connsiteY18-126"/>
              </a:cxn>
              <a:cxn ang="0">
                <a:pos x="connsiteX19-127" y="connsiteY19-128"/>
              </a:cxn>
              <a:cxn ang="0">
                <a:pos x="connsiteX20-129" y="connsiteY20-130"/>
              </a:cxn>
              <a:cxn ang="0">
                <a:pos x="connsiteX21-131" y="connsiteY21-132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9"/>
          <p:cNvSpPr/>
          <p:nvPr userDrawn="1"/>
        </p:nvSpPr>
        <p:spPr>
          <a:xfrm>
            <a:off x="5357813" y="3857625"/>
            <a:ext cx="1428750" cy="108902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4693 w 43200"/>
              <a:gd name="connsiteY0-2" fmla="*/ 26177 h 43200"/>
              <a:gd name="connsiteX1-3" fmla="*/ 2160 w 43200"/>
              <a:gd name="connsiteY1-4" fmla="*/ 25380 h 43200"/>
              <a:gd name="connsiteX2-5" fmla="*/ 6928 w 43200"/>
              <a:gd name="connsiteY2-6" fmla="*/ 34899 h 43200"/>
              <a:gd name="connsiteX3-7" fmla="*/ 5820 w 43200"/>
              <a:gd name="connsiteY3-8" fmla="*/ 35280 h 43200"/>
              <a:gd name="connsiteX4-9" fmla="*/ 16478 w 43200"/>
              <a:gd name="connsiteY4-10" fmla="*/ 39090 h 43200"/>
              <a:gd name="connsiteX5-11" fmla="*/ 15810 w 43200"/>
              <a:gd name="connsiteY5-12" fmla="*/ 37350 h 43200"/>
              <a:gd name="connsiteX6-13" fmla="*/ 28827 w 43200"/>
              <a:gd name="connsiteY6-14" fmla="*/ 34751 h 43200"/>
              <a:gd name="connsiteX7-15" fmla="*/ 28560 w 43200"/>
              <a:gd name="connsiteY7-16" fmla="*/ 36660 h 43200"/>
              <a:gd name="connsiteX8-17" fmla="*/ 34129 w 43200"/>
              <a:gd name="connsiteY8-18" fmla="*/ 22954 h 43200"/>
              <a:gd name="connsiteX9-19" fmla="*/ 37380 w 43200"/>
              <a:gd name="connsiteY9-20" fmla="*/ 30090 h 43200"/>
              <a:gd name="connsiteX10-21" fmla="*/ 41798 w 43200"/>
              <a:gd name="connsiteY10-22" fmla="*/ 15354 h 43200"/>
              <a:gd name="connsiteX11-23" fmla="*/ 40350 w 43200"/>
              <a:gd name="connsiteY11-24" fmla="*/ 18030 h 43200"/>
              <a:gd name="connsiteX12-25" fmla="*/ 38324 w 43200"/>
              <a:gd name="connsiteY12-26" fmla="*/ 5426 h 43200"/>
              <a:gd name="connsiteX13-27" fmla="*/ 38400 w 43200"/>
              <a:gd name="connsiteY13-28" fmla="*/ 6690 h 43200"/>
              <a:gd name="connsiteX14-29" fmla="*/ 29078 w 43200"/>
              <a:gd name="connsiteY14-30" fmla="*/ 3952 h 43200"/>
              <a:gd name="connsiteX15-31" fmla="*/ 29820 w 43200"/>
              <a:gd name="connsiteY15-32" fmla="*/ 2340 h 43200"/>
              <a:gd name="connsiteX16-33" fmla="*/ 22141 w 43200"/>
              <a:gd name="connsiteY16-34" fmla="*/ 4720 h 43200"/>
              <a:gd name="connsiteX17-35" fmla="*/ 22500 w 43200"/>
              <a:gd name="connsiteY17-36" fmla="*/ 3330 h 43200"/>
              <a:gd name="connsiteX18-37" fmla="*/ 14000 w 43200"/>
              <a:gd name="connsiteY18-38" fmla="*/ 5192 h 43200"/>
              <a:gd name="connsiteX19-39" fmla="*/ 15300 w 43200"/>
              <a:gd name="connsiteY19-40" fmla="*/ 6540 h 43200"/>
              <a:gd name="connsiteX20-41" fmla="*/ 4127 w 43200"/>
              <a:gd name="connsiteY20-42" fmla="*/ 15789 h 43200"/>
              <a:gd name="connsiteX21-43" fmla="*/ 3900 w 43200"/>
              <a:gd name="connsiteY21-44" fmla="*/ 14370 h 43200"/>
              <a:gd name="connsiteX0-45" fmla="*/ 4113 w 43733"/>
              <a:gd name="connsiteY0-46" fmla="*/ 14830 h 44465"/>
              <a:gd name="connsiteX1-47" fmla="*/ 5836 w 43733"/>
              <a:gd name="connsiteY1-48" fmla="*/ 7367 h 44465"/>
              <a:gd name="connsiteX2-49" fmla="*/ 14218 w 43733"/>
              <a:gd name="connsiteY2-50" fmla="*/ 5662 h 44465"/>
              <a:gd name="connsiteX3-51" fmla="*/ 22669 w 43733"/>
              <a:gd name="connsiteY3-52" fmla="*/ 3892 h 44465"/>
              <a:gd name="connsiteX4-53" fmla="*/ 25962 w 43733"/>
              <a:gd name="connsiteY4-54" fmla="*/ 660 h 44465"/>
              <a:gd name="connsiteX5-55" fmla="*/ 30046 w 43733"/>
              <a:gd name="connsiteY5-56" fmla="*/ 2941 h 44465"/>
              <a:gd name="connsiteX6-57" fmla="*/ 35676 w 43733"/>
              <a:gd name="connsiteY6-58" fmla="*/ 1150 h 44465"/>
              <a:gd name="connsiteX7-59" fmla="*/ 38531 w 43733"/>
              <a:gd name="connsiteY7-60" fmla="*/ 6036 h 44465"/>
              <a:gd name="connsiteX8-61" fmla="*/ 42195 w 43733"/>
              <a:gd name="connsiteY8-62" fmla="*/ 10778 h 44465"/>
              <a:gd name="connsiteX9-63" fmla="*/ 42031 w 43733"/>
              <a:gd name="connsiteY9-64" fmla="*/ 15920 h 44465"/>
              <a:gd name="connsiteX10-65" fmla="*/ 43229 w 43733"/>
              <a:gd name="connsiteY10-66" fmla="*/ 23782 h 44465"/>
              <a:gd name="connsiteX11-67" fmla="*/ 37617 w 43733"/>
              <a:gd name="connsiteY11-68" fmla="*/ 30664 h 44465"/>
              <a:gd name="connsiteX12-69" fmla="*/ 35608 w 43733"/>
              <a:gd name="connsiteY12-70" fmla="*/ 36561 h 44465"/>
              <a:gd name="connsiteX13-71" fmla="*/ 28768 w 43733"/>
              <a:gd name="connsiteY13-72" fmla="*/ 37275 h 44465"/>
              <a:gd name="connsiteX14-73" fmla="*/ 23880 w 43733"/>
              <a:gd name="connsiteY14-74" fmla="*/ 43566 h 44465"/>
              <a:gd name="connsiteX15-75" fmla="*/ 16693 w 43733"/>
              <a:gd name="connsiteY15-76" fmla="*/ 39726 h 44465"/>
              <a:gd name="connsiteX16-77" fmla="*/ 6017 w 43733"/>
              <a:gd name="connsiteY16-78" fmla="*/ 35932 h 44465"/>
              <a:gd name="connsiteX17-79" fmla="*/ 1323 w 43733"/>
              <a:gd name="connsiteY17-80" fmla="*/ 31710 h 44465"/>
              <a:gd name="connsiteX18-81" fmla="*/ 2326 w 43733"/>
              <a:gd name="connsiteY18-82" fmla="*/ 26011 h 44465"/>
              <a:gd name="connsiteX19-83" fmla="*/ 208 w 43733"/>
              <a:gd name="connsiteY19-84" fmla="*/ 20164 h 44465"/>
              <a:gd name="connsiteX20-85" fmla="*/ 4076 w 43733"/>
              <a:gd name="connsiteY20-86" fmla="*/ 14967 h 44465"/>
              <a:gd name="connsiteX21-87" fmla="*/ 4113 w 43733"/>
              <a:gd name="connsiteY21-88" fmla="*/ 14830 h 44465"/>
              <a:gd name="connsiteX0-89" fmla="*/ 4906 w 43733"/>
              <a:gd name="connsiteY0-90" fmla="*/ 26637 h 44465"/>
              <a:gd name="connsiteX1-91" fmla="*/ 2373 w 43733"/>
              <a:gd name="connsiteY1-92" fmla="*/ 25840 h 44465"/>
              <a:gd name="connsiteX2-93" fmla="*/ 7141 w 43733"/>
              <a:gd name="connsiteY2-94" fmla="*/ 35359 h 44465"/>
              <a:gd name="connsiteX3-95" fmla="*/ 6033 w 43733"/>
              <a:gd name="connsiteY3-96" fmla="*/ 35740 h 44465"/>
              <a:gd name="connsiteX4-97" fmla="*/ 16691 w 43733"/>
              <a:gd name="connsiteY4-98" fmla="*/ 39550 h 44465"/>
              <a:gd name="connsiteX5-99" fmla="*/ 16023 w 43733"/>
              <a:gd name="connsiteY5-100" fmla="*/ 37810 h 44465"/>
              <a:gd name="connsiteX6-101" fmla="*/ 29040 w 43733"/>
              <a:gd name="connsiteY6-102" fmla="*/ 35211 h 44465"/>
              <a:gd name="connsiteX7-103" fmla="*/ 28773 w 43733"/>
              <a:gd name="connsiteY7-104" fmla="*/ 37120 h 44465"/>
              <a:gd name="connsiteX8-105" fmla="*/ 34342 w 43733"/>
              <a:gd name="connsiteY8-106" fmla="*/ 23414 h 44465"/>
              <a:gd name="connsiteX9-107" fmla="*/ 37593 w 43733"/>
              <a:gd name="connsiteY9-108" fmla="*/ 30550 h 44465"/>
              <a:gd name="connsiteX10-109" fmla="*/ 42011 w 43733"/>
              <a:gd name="connsiteY10-110" fmla="*/ 15814 h 44465"/>
              <a:gd name="connsiteX11-111" fmla="*/ 40563 w 43733"/>
              <a:gd name="connsiteY11-112" fmla="*/ 18490 h 44465"/>
              <a:gd name="connsiteX12-113" fmla="*/ 38537 w 43733"/>
              <a:gd name="connsiteY12-114" fmla="*/ 5886 h 44465"/>
              <a:gd name="connsiteX13-115" fmla="*/ 38613 w 43733"/>
              <a:gd name="connsiteY13-116" fmla="*/ 7150 h 44465"/>
              <a:gd name="connsiteX14-117" fmla="*/ 29291 w 43733"/>
              <a:gd name="connsiteY14-118" fmla="*/ 4412 h 44465"/>
              <a:gd name="connsiteX15-119" fmla="*/ 30033 w 43733"/>
              <a:gd name="connsiteY15-120" fmla="*/ 2800 h 44465"/>
              <a:gd name="connsiteX16-121" fmla="*/ 22354 w 43733"/>
              <a:gd name="connsiteY16-122" fmla="*/ 5180 h 44465"/>
              <a:gd name="connsiteX17-123" fmla="*/ 22713 w 43733"/>
              <a:gd name="connsiteY17-124" fmla="*/ 3790 h 44465"/>
              <a:gd name="connsiteX18-125" fmla="*/ 14213 w 43733"/>
              <a:gd name="connsiteY18-126" fmla="*/ 5652 h 44465"/>
              <a:gd name="connsiteX19-127" fmla="*/ 15513 w 43733"/>
              <a:gd name="connsiteY19-128" fmla="*/ 7000 h 44465"/>
              <a:gd name="connsiteX20-129" fmla="*/ 4340 w 43733"/>
              <a:gd name="connsiteY20-130" fmla="*/ 16249 h 44465"/>
              <a:gd name="connsiteX21-131" fmla="*/ 4113 w 43733"/>
              <a:gd name="connsiteY21-132" fmla="*/ 14830 h 44465"/>
            </a:gdLst>
            <a:ahLst/>
            <a:cxnLst>
              <a:cxn ang="0">
                <a:pos x="connsiteX0-89" y="connsiteY0-90"/>
              </a:cxn>
              <a:cxn ang="0">
                <a:pos x="connsiteX1-91" y="connsiteY1-92"/>
              </a:cxn>
              <a:cxn ang="0">
                <a:pos x="connsiteX2-93" y="connsiteY2-94"/>
              </a:cxn>
              <a:cxn ang="0">
                <a:pos x="connsiteX3-95" y="connsiteY3-96"/>
              </a:cxn>
              <a:cxn ang="0">
                <a:pos x="connsiteX4-97" y="connsiteY4-98"/>
              </a:cxn>
              <a:cxn ang="0">
                <a:pos x="connsiteX5-99" y="connsiteY5-100"/>
              </a:cxn>
              <a:cxn ang="0">
                <a:pos x="connsiteX6-101" y="connsiteY6-102"/>
              </a:cxn>
              <a:cxn ang="0">
                <a:pos x="connsiteX7-103" y="connsiteY7-104"/>
              </a:cxn>
              <a:cxn ang="0">
                <a:pos x="connsiteX8-105" y="connsiteY8-106"/>
              </a:cxn>
              <a:cxn ang="0">
                <a:pos x="connsiteX9-107" y="connsiteY9-108"/>
              </a:cxn>
              <a:cxn ang="0">
                <a:pos x="connsiteX10-109" y="connsiteY10-110"/>
              </a:cxn>
              <a:cxn ang="0">
                <a:pos x="connsiteX11-111" y="connsiteY11-112"/>
              </a:cxn>
              <a:cxn ang="0">
                <a:pos x="connsiteX12-113" y="connsiteY12-114"/>
              </a:cxn>
              <a:cxn ang="0">
                <a:pos x="connsiteX13-115" y="connsiteY13-116"/>
              </a:cxn>
              <a:cxn ang="0">
                <a:pos x="connsiteX14-117" y="connsiteY14-118"/>
              </a:cxn>
              <a:cxn ang="0">
                <a:pos x="connsiteX15-119" y="connsiteY15-120"/>
              </a:cxn>
              <a:cxn ang="0">
                <a:pos x="connsiteX16-121" y="connsiteY16-122"/>
              </a:cxn>
              <a:cxn ang="0">
                <a:pos x="connsiteX17-123" y="connsiteY17-124"/>
              </a:cxn>
              <a:cxn ang="0">
                <a:pos x="connsiteX18-125" y="connsiteY18-126"/>
              </a:cxn>
              <a:cxn ang="0">
                <a:pos x="connsiteX19-127" y="connsiteY19-128"/>
              </a:cxn>
              <a:cxn ang="0">
                <a:pos x="connsiteX20-129" y="connsiteY20-130"/>
              </a:cxn>
              <a:cxn ang="0">
                <a:pos x="connsiteX21-131" y="connsiteY21-132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12" descr="sb_06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4929188"/>
            <a:ext cx="1144588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5" descr="未标题-1_13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2214563"/>
            <a:ext cx="1500188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6" descr="sb_0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429500" y="4357688"/>
            <a:ext cx="15684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9" descr="bs_05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214438"/>
            <a:ext cx="1169988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0" descr="bs_08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94613" y="4878388"/>
            <a:ext cx="949325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 descr="sb_06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7215188" y="5286375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返校2_03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428875" y="1071563"/>
            <a:ext cx="31432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2" descr="返校1_03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357563" y="571500"/>
            <a:ext cx="2011362" cy="13223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9"/>
          <p:cNvSpPr/>
          <p:nvPr userDrawn="1"/>
        </p:nvSpPr>
        <p:spPr>
          <a:xfrm>
            <a:off x="0" y="0"/>
            <a:ext cx="9144000" cy="5929313"/>
          </a:xfrm>
          <a:prstGeom prst="rect">
            <a:avLst/>
          </a:prstGeom>
          <a:solidFill>
            <a:srgbClr val="73CBC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14" descr="{DF512866-3CB9-4A0D-A54D-82A1C76D83BE}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3488" y="4429125"/>
            <a:ext cx="2830512" cy="21066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3500430" y="714356"/>
            <a:ext cx="4643444" cy="21431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2"/>
          </p:nvPr>
        </p:nvSpPr>
        <p:spPr>
          <a:xfrm>
            <a:off x="857224" y="714356"/>
            <a:ext cx="2500330" cy="2143125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23" name="图片占位符 21"/>
          <p:cNvSpPr>
            <a:spLocks noGrp="1"/>
          </p:cNvSpPr>
          <p:nvPr>
            <p:ph type="pic" sz="quarter" idx="13"/>
          </p:nvPr>
        </p:nvSpPr>
        <p:spPr>
          <a:xfrm>
            <a:off x="857224" y="3000372"/>
            <a:ext cx="2500330" cy="2143125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24" name="文本占位符 18"/>
          <p:cNvSpPr>
            <a:spLocks noGrp="1"/>
          </p:cNvSpPr>
          <p:nvPr>
            <p:ph type="body" sz="quarter" idx="14"/>
          </p:nvPr>
        </p:nvSpPr>
        <p:spPr>
          <a:xfrm>
            <a:off x="3500430" y="3000372"/>
            <a:ext cx="4643444" cy="21431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 userDrawn="1"/>
        </p:nvSpPr>
        <p:spPr>
          <a:xfrm>
            <a:off x="0" y="0"/>
            <a:ext cx="9144000" cy="5929313"/>
          </a:xfrm>
          <a:prstGeom prst="rect">
            <a:avLst/>
          </a:prstGeom>
          <a:solidFill>
            <a:srgbClr val="73CBC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14" descr="{DF512866-3CB9-4A0D-A54D-82A1C76D83BE}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3488" y="4429125"/>
            <a:ext cx="2830512" cy="21066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4572000" y="500042"/>
            <a:ext cx="3428998" cy="20002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1071538" y="500042"/>
            <a:ext cx="3357560" cy="20002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4555C2-7977-4D36-872C-1A92A54001E0}" type="datetimeFigureOut">
              <a:rPr lang="zh-CN" altLang="en-US"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2B59FF9-9915-4E8A-98F7-7015E2E849DB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-to-dvd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-to-dvd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00100" y="571500"/>
            <a:ext cx="7558088" cy="923925"/>
            <a:chOff x="714348" y="428604"/>
            <a:chExt cx="7558352" cy="923330"/>
          </a:xfrm>
        </p:grpSpPr>
        <p:sp>
          <p:nvSpPr>
            <p:cNvPr id="3" name="矩形 2"/>
            <p:cNvSpPr/>
            <p:nvPr/>
          </p:nvSpPr>
          <p:spPr>
            <a:xfrm>
              <a:off x="714348" y="428604"/>
              <a:ext cx="755835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PowerPoint Templates</a:t>
              </a:r>
              <a:endParaRPr lang="zh-CN" altLang="en-US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4348" y="428604"/>
              <a:ext cx="755835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PowerPoint Templates</a:t>
              </a:r>
              <a:endParaRPr lang="zh-CN" altLang="en-US" sz="5400" b="1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5750" y="5715000"/>
            <a:ext cx="2501900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cs typeface="Arial" charset="0"/>
                <a:hlinkClick r:id="rId3"/>
              </a:rPr>
              <a:t>Wondershare software</a:t>
            </a:r>
            <a:endParaRPr lang="zh-CN" altLang="en-US">
              <a:cs typeface="Arial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57250" y="1714500"/>
            <a:ext cx="5143500" cy="135731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2400" smtClean="0"/>
              <a:t>On the [View] menu, point to [Master], and then click [Slide Master] or [Notes Master].</a:t>
            </a:r>
            <a:endParaRPr lang="zh-CN" altLang="en-US" sz="2400" b="1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3643313" y="714375"/>
            <a:ext cx="4643437" cy="2143125"/>
          </a:xfrm>
        </p:spPr>
        <p:txBody>
          <a:bodyPr/>
          <a:lstStyle/>
          <a:p>
            <a:r>
              <a:rPr lang="en-US" altLang="zh-CN" sz="2000" smtClean="0"/>
              <a:t>ThemeGallery is a Design Digital Content &amp; Contents mall developed by Guild Design Inc.</a:t>
            </a:r>
          </a:p>
          <a:p>
            <a:endParaRPr lang="zh-CN" altLang="en-US" sz="2800" smtClean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/>
          </p:nvPr>
        </p:nvSpPr>
        <p:spPr>
          <a:xfrm>
            <a:off x="3643313" y="3000375"/>
            <a:ext cx="3071812" cy="2071688"/>
          </a:xfrm>
        </p:spPr>
        <p:txBody>
          <a:bodyPr/>
          <a:lstStyle/>
          <a:p>
            <a:r>
              <a:rPr lang="en-US" altLang="zh-CN" sz="2000" smtClean="0"/>
              <a:t>ThemeGallery is a Design Digital Content &amp; Contents mall developed by Guild Design Inc.</a:t>
            </a:r>
          </a:p>
          <a:p>
            <a:endParaRPr lang="zh-CN" altLang="en-US" sz="2000" smtClean="0"/>
          </a:p>
        </p:txBody>
      </p:sp>
      <p:pic>
        <p:nvPicPr>
          <p:cNvPr id="13" name="图片占位符 12" descr="study103.jp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7143" b="7143"/>
          <a:stretch>
            <a:fillRect/>
          </a:stretch>
        </p:blipFill>
        <p:spPr>
          <a:xfrm>
            <a:off x="857250" y="3000375"/>
            <a:ext cx="2500313" cy="2143125"/>
          </a:xfrm>
        </p:spPr>
      </p:pic>
      <p:pic>
        <p:nvPicPr>
          <p:cNvPr id="17" name="图片占位符 16" descr="study032.jpg"/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1417" r="11417"/>
          <a:stretch>
            <a:fillRect/>
          </a:stretch>
        </p:blipFill>
        <p:spPr>
          <a:xfrm>
            <a:off x="857250" y="714375"/>
            <a:ext cx="2500313" cy="2143125"/>
          </a:xfrm>
        </p:spPr>
      </p:pic>
      <p:sp>
        <p:nvSpPr>
          <p:cNvPr id="40965" name="矩形 17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0" name="肘形连接符 19"/>
          <p:cNvCxnSpPr>
            <a:stCxn id="17" idx="3"/>
          </p:cNvCxnSpPr>
          <p:nvPr/>
        </p:nvCxnSpPr>
        <p:spPr>
          <a:xfrm>
            <a:off x="3357563" y="1785938"/>
            <a:ext cx="1000125" cy="5000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 bwMode="auto">
          <a:xfrm>
            <a:off x="4429125" y="2000250"/>
            <a:ext cx="3571875" cy="785813"/>
            <a:chOff x="4429124" y="2000240"/>
            <a:chExt cx="3571900" cy="785818"/>
          </a:xfrm>
        </p:grpSpPr>
        <p:sp>
          <p:nvSpPr>
            <p:cNvPr id="23" name="矩形 22"/>
            <p:cNvSpPr/>
            <p:nvPr/>
          </p:nvSpPr>
          <p:spPr>
            <a:xfrm>
              <a:off x="4429124" y="2000240"/>
              <a:ext cx="3571900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69" name="矩形 23"/>
            <p:cNvSpPr>
              <a:spLocks noChangeArrowheads="1"/>
            </p:cNvSpPr>
            <p:nvPr/>
          </p:nvSpPr>
          <p:spPr bwMode="auto">
            <a:xfrm>
              <a:off x="4929190" y="2000240"/>
              <a:ext cx="2603661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Calibri" pitchFamily="34" charset="0"/>
                </a:rPr>
                <a:t>Put your text</a:t>
              </a:r>
              <a:endParaRPr lang="zh-CN" altLang="en-US" sz="360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285875" y="657225"/>
            <a:ext cx="6643688" cy="355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How do I incorporate my logo to a slide that will apply to all the other slides?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solidFill>
                <a:schemeClr val="tx2"/>
              </a:solidFill>
              <a:latin typeface="Calibri" pitchFamily="34" charset="0"/>
            </a:endParaRPr>
          </a:p>
          <a:p>
            <a:pPr marL="361950" lvl="1" indent="-361950">
              <a:lnSpc>
                <a:spcPct val="9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en-US" altLang="zh-CN" sz="2000">
                <a:latin typeface="Calibri" pitchFamily="34" charset="0"/>
              </a:rPr>
              <a:t>On the </a:t>
            </a:r>
            <a:r>
              <a:rPr lang="en-US" altLang="zh-CN" sz="2000">
                <a:solidFill>
                  <a:schemeClr val="accent1"/>
                </a:solidFill>
                <a:latin typeface="Calibri" pitchFamily="34" charset="0"/>
              </a:rPr>
              <a:t>[View]</a:t>
            </a:r>
            <a:r>
              <a:rPr lang="en-US" altLang="zh-CN" sz="2000">
                <a:latin typeface="Calibri" pitchFamily="34" charset="0"/>
              </a:rPr>
              <a:t> menu, point to </a:t>
            </a:r>
            <a:r>
              <a:rPr lang="en-US" altLang="zh-CN" sz="2000">
                <a:solidFill>
                  <a:schemeClr val="accent1"/>
                </a:solidFill>
                <a:latin typeface="Calibri" pitchFamily="34" charset="0"/>
              </a:rPr>
              <a:t>[Master],</a:t>
            </a:r>
            <a:r>
              <a:rPr lang="en-US" altLang="zh-CN" sz="2000">
                <a:latin typeface="Calibri" pitchFamily="34" charset="0"/>
              </a:rPr>
              <a:t> and then click </a:t>
            </a:r>
            <a:r>
              <a:rPr lang="en-US" altLang="zh-CN" sz="2000">
                <a:solidFill>
                  <a:schemeClr val="accent1"/>
                </a:solidFill>
                <a:latin typeface="Calibri" pitchFamily="34" charset="0"/>
              </a:rPr>
              <a:t>[Slide Master]</a:t>
            </a:r>
            <a:r>
              <a:rPr lang="en-US" altLang="zh-CN" sz="2000">
                <a:latin typeface="Calibri" pitchFamily="34" charset="0"/>
              </a:rPr>
              <a:t> or </a:t>
            </a:r>
            <a:r>
              <a:rPr lang="en-US" altLang="zh-CN" sz="2000">
                <a:solidFill>
                  <a:schemeClr val="accent1"/>
                </a:solidFill>
                <a:latin typeface="Calibri" pitchFamily="34" charset="0"/>
              </a:rPr>
              <a:t>[Notes Master].</a:t>
            </a:r>
            <a:r>
              <a:rPr lang="en-US" altLang="zh-CN" sz="2000">
                <a:latin typeface="Calibri" pitchFamily="34" charset="0"/>
              </a:rPr>
              <a:t> Change images to the one you like, then it will apply to all the other slides. 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43063" y="3854450"/>
            <a:ext cx="54292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altLang="zh-CN" b="1">
                <a:latin typeface="Calibri" pitchFamily="34" charset="0"/>
              </a:rPr>
              <a:t> ThemeGallery</a:t>
            </a:r>
            <a:r>
              <a:rPr lang="en-US" altLang="zh-CN"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43011" name="矩形 7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11"/>
          <p:cNvGrpSpPr/>
          <p:nvPr/>
        </p:nvGrpSpPr>
        <p:grpSpPr bwMode="auto">
          <a:xfrm>
            <a:off x="1071563" y="1357313"/>
            <a:ext cx="5124450" cy="1200150"/>
            <a:chOff x="913694" y="571480"/>
            <a:chExt cx="5124060" cy="1200329"/>
          </a:xfrm>
        </p:grpSpPr>
        <p:sp>
          <p:nvSpPr>
            <p:cNvPr id="9" name="矩形 8"/>
            <p:cNvSpPr/>
            <p:nvPr/>
          </p:nvSpPr>
          <p:spPr>
            <a:xfrm>
              <a:off x="928662" y="571480"/>
              <a:ext cx="5109092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Thank you!</a:t>
              </a:r>
              <a:endParaRPr lang="zh-CN" altLang="en-US" sz="72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13694" y="571480"/>
              <a:ext cx="5109092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Thank you!</a:t>
              </a:r>
              <a:endParaRPr lang="zh-CN" altLang="en-US" sz="7200" b="1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5750" y="5715000"/>
            <a:ext cx="2501900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cs typeface="Arial" charset="0"/>
                <a:hlinkClick r:id="rId3"/>
              </a:rPr>
              <a:t>Wondershare software</a:t>
            </a:r>
            <a:endParaRPr lang="zh-CN" altLang="en-US">
              <a:cs typeface="Arial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1071538" y="1428736"/>
          <a:ext cx="5929354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1000125" y="357188"/>
            <a:ext cx="3429000" cy="928687"/>
          </a:xfrm>
        </p:spPr>
        <p:txBody>
          <a:bodyPr/>
          <a:lstStyle/>
          <a:p>
            <a:r>
              <a:rPr lang="en-US" altLang="zh-CN" sz="4800" smtClean="0">
                <a:solidFill>
                  <a:srgbClr val="C00000"/>
                </a:solidFill>
              </a:rPr>
              <a:t>Contents</a:t>
            </a:r>
            <a:endParaRPr lang="zh-CN" altLang="en-US" sz="4800" smtClean="0">
              <a:solidFill>
                <a:srgbClr val="C00000"/>
              </a:solidFill>
            </a:endParaRPr>
          </a:p>
        </p:txBody>
      </p:sp>
      <p:sp>
        <p:nvSpPr>
          <p:cNvPr id="24579" name="矩形 6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63" y="357188"/>
            <a:ext cx="8139112" cy="857250"/>
          </a:xfrm>
        </p:spPr>
        <p:txBody>
          <a:bodyPr/>
          <a:lstStyle/>
          <a:p>
            <a:r>
              <a:rPr lang="en-US" altLang="zh-CN" sz="4800" smtClean="0">
                <a:solidFill>
                  <a:srgbClr val="C00000"/>
                </a:solidFill>
              </a:rPr>
              <a:t>Hot Tip</a:t>
            </a:r>
            <a:endParaRPr lang="zh-CN" altLang="en-US" sz="4800" smtClean="0">
              <a:solidFill>
                <a:srgbClr val="C00000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504825" y="1357313"/>
            <a:ext cx="8132763" cy="40005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SzPct val="90000"/>
              <a:buFont typeface="Arial" pitchFamily="34" charset="0"/>
              <a:buChar char="•"/>
              <a:defRPr/>
            </a:pPr>
            <a:r>
              <a:rPr lang="en-US" altLang="zh-CN" sz="2800" b="1" dirty="0" smtClean="0"/>
              <a:t>How do I incorporate my logo to a slide that will apply to all the other slides? </a:t>
            </a:r>
          </a:p>
          <a:p>
            <a:pPr fontAlgn="auto">
              <a:lnSpc>
                <a:spcPct val="60000"/>
              </a:lnSpc>
              <a:spcAft>
                <a:spcPts val="0"/>
              </a:spcAft>
              <a:buSzPct val="90000"/>
              <a:buFont typeface="Arial" pitchFamily="34" charset="0"/>
              <a:buChar char="•"/>
              <a:defRPr/>
            </a:pPr>
            <a:endParaRPr lang="en-US" altLang="zh-CN" sz="2800" b="1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000" dirty="0" smtClean="0"/>
              <a:t>On the </a:t>
            </a:r>
            <a:r>
              <a:rPr lang="en-US" altLang="zh-CN" sz="2000" dirty="0" smtClean="0">
                <a:solidFill>
                  <a:schemeClr val="tx2"/>
                </a:solidFill>
              </a:rPr>
              <a:t>[View]</a:t>
            </a:r>
            <a:r>
              <a:rPr lang="en-US" altLang="zh-CN" sz="2000" dirty="0" smtClean="0"/>
              <a:t> menu, point to </a:t>
            </a:r>
            <a:r>
              <a:rPr lang="en-US" altLang="zh-CN" sz="2000" dirty="0" smtClean="0">
                <a:solidFill>
                  <a:schemeClr val="tx2"/>
                </a:solidFill>
              </a:rPr>
              <a:t>[Master],</a:t>
            </a:r>
            <a:r>
              <a:rPr lang="en-US" altLang="zh-CN" sz="2000" dirty="0" smtClean="0"/>
              <a:t> and then click </a:t>
            </a:r>
            <a:r>
              <a:rPr lang="en-US" altLang="zh-CN" sz="2000" dirty="0" smtClean="0">
                <a:solidFill>
                  <a:schemeClr val="tx2"/>
                </a:solidFill>
              </a:rPr>
              <a:t>[Slide Master]</a:t>
            </a:r>
            <a:r>
              <a:rPr lang="en-US" altLang="zh-CN" sz="2000" dirty="0" smtClean="0"/>
              <a:t> or </a:t>
            </a:r>
            <a:r>
              <a:rPr lang="en-US" altLang="zh-CN" sz="2000" dirty="0" smtClean="0">
                <a:solidFill>
                  <a:schemeClr val="tx2"/>
                </a:solidFill>
              </a:rPr>
              <a:t>[Notes Master].</a:t>
            </a:r>
            <a:r>
              <a:rPr lang="en-US" altLang="zh-CN" sz="2000" dirty="0" smtClean="0"/>
              <a:t> Change images to the one you like, then it will apply to all the other slides.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altLang="zh-CN" sz="2000" dirty="0" smtClean="0"/>
          </a:p>
          <a:p>
            <a:pPr indent="127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2000" b="1" dirty="0" smtClean="0"/>
              <a:t>[ Image information in product ]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dirty="0" smtClean="0"/>
              <a:t> Image : www.jzppt.com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dirty="0" smtClean="0"/>
              <a:t> Note to customers : This image has been licensed to be used within 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dirty="0" smtClean="0"/>
              <a:t>this PowerPoint template only. 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dirty="0" smtClean="0"/>
              <a:t>You may not extract the image for any other use.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57250" y="500063"/>
            <a:ext cx="5429250" cy="10715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7200" smtClean="0">
                <a:solidFill>
                  <a:schemeClr val="bg1"/>
                </a:solidFill>
              </a:rPr>
              <a:t>Chapter 1</a:t>
            </a:r>
          </a:p>
          <a:p>
            <a:pPr>
              <a:buFont typeface="Arial" charset="0"/>
              <a:buNone/>
            </a:pPr>
            <a:endParaRPr lang="zh-CN" altLang="en-US" sz="4800" smtClean="0">
              <a:solidFill>
                <a:schemeClr val="bg1"/>
              </a:solidFill>
            </a:endParaRPr>
          </a:p>
        </p:txBody>
      </p:sp>
      <p:sp>
        <p:nvSpPr>
          <p:cNvPr id="28674" name="矩形 4"/>
          <p:cNvSpPr>
            <a:spLocks noChangeArrowheads="1"/>
          </p:cNvSpPr>
          <p:nvPr/>
        </p:nvSpPr>
        <p:spPr bwMode="auto">
          <a:xfrm>
            <a:off x="857250" y="1673225"/>
            <a:ext cx="5000625" cy="1255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solidFill>
                  <a:schemeClr val="bg1"/>
                </a:solidFill>
                <a:latin typeface="Calibri" pitchFamily="34" charset="0"/>
              </a:rPr>
              <a:t>How do I incorporate my logo to a slide that will apply to all the other slides? </a:t>
            </a:r>
          </a:p>
        </p:txBody>
      </p:sp>
      <p:sp>
        <p:nvSpPr>
          <p:cNvPr id="28675" name="矩形 5"/>
          <p:cNvSpPr>
            <a:spLocks noChangeArrowheads="1"/>
          </p:cNvSpPr>
          <p:nvPr/>
        </p:nvSpPr>
        <p:spPr bwMode="auto">
          <a:xfrm>
            <a:off x="857250" y="2997200"/>
            <a:ext cx="4572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chemeClr val="bg1"/>
                </a:solidFill>
                <a:latin typeface="Calibri" pitchFamily="34" charset="0"/>
              </a:rPr>
              <a:t> ThemeGallery</a:t>
            </a:r>
            <a:r>
              <a:rPr lang="en-US" altLang="zh-CN">
                <a:solidFill>
                  <a:schemeClr val="bg1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00125" y="500063"/>
            <a:ext cx="3429000" cy="1571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400">
                <a:latin typeface="Calibri" pitchFamily="34" charset="0"/>
              </a:rPr>
              <a:t>How do I incorporate my logo to a slide that will apply to all the other slides?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latin typeface="Calibri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57688" y="571500"/>
            <a:ext cx="350043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61950" lvl="1" indent="-361950">
              <a:lnSpc>
                <a:spcPct val="9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en-US" altLang="zh-CN" sz="1600">
                <a:latin typeface="Calibri" pitchFamily="34" charset="0"/>
              </a:rPr>
              <a:t>On the [View] menu, point to [Master], and then click [Slide Master] or [Notes Master]. Change images to the one you like, then it will apply to all the other slides. </a:t>
            </a:r>
          </a:p>
        </p:txBody>
      </p:sp>
      <p:graphicFrame>
        <p:nvGraphicFramePr>
          <p:cNvPr id="6" name="图示 5"/>
          <p:cNvGraphicFramePr/>
          <p:nvPr/>
        </p:nvGraphicFramePr>
        <p:xfrm>
          <a:off x="1214414" y="2268187"/>
          <a:ext cx="6657988" cy="3089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24" name="矩形 10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1643042" y="428604"/>
          <a:ext cx="5715040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00125" y="2500313"/>
            <a:ext cx="7215188" cy="2143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>
                <a:latin typeface="Calibri" pitchFamily="34" charset="0"/>
              </a:rPr>
              <a:t>How do I incorporate my logo to a slide that will apply to all the other slides?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800">
              <a:solidFill>
                <a:schemeClr val="tx2"/>
              </a:solidFill>
              <a:latin typeface="Calibri" pitchFamily="34" charset="0"/>
            </a:endParaRPr>
          </a:p>
          <a:p>
            <a:pPr marL="361950" lvl="1" indent="-361950">
              <a:lnSpc>
                <a:spcPct val="9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en-US" altLang="zh-CN">
                <a:latin typeface="Calibri" pitchFamily="34" charset="0"/>
              </a:rPr>
              <a:t>On the </a:t>
            </a:r>
            <a:r>
              <a:rPr lang="en-US" altLang="zh-CN">
                <a:solidFill>
                  <a:schemeClr val="accent1"/>
                </a:solidFill>
                <a:latin typeface="Calibri" pitchFamily="34" charset="0"/>
              </a:rPr>
              <a:t>[View]</a:t>
            </a:r>
            <a:r>
              <a:rPr lang="en-US" altLang="zh-CN">
                <a:latin typeface="Calibri" pitchFamily="34" charset="0"/>
              </a:rPr>
              <a:t> menu, point to </a:t>
            </a:r>
            <a:r>
              <a:rPr lang="en-US" altLang="zh-CN">
                <a:solidFill>
                  <a:schemeClr val="accent1"/>
                </a:solidFill>
                <a:latin typeface="Calibri" pitchFamily="34" charset="0"/>
              </a:rPr>
              <a:t>[Master],</a:t>
            </a:r>
            <a:r>
              <a:rPr lang="en-US" altLang="zh-CN">
                <a:latin typeface="Calibri" pitchFamily="34" charset="0"/>
              </a:rPr>
              <a:t> and then click </a:t>
            </a:r>
            <a:r>
              <a:rPr lang="en-US" altLang="zh-CN">
                <a:solidFill>
                  <a:schemeClr val="accent1"/>
                </a:solidFill>
                <a:latin typeface="Calibri" pitchFamily="34" charset="0"/>
              </a:rPr>
              <a:t>[Slide Master]</a:t>
            </a:r>
            <a:r>
              <a:rPr lang="en-US" altLang="zh-CN">
                <a:latin typeface="Calibri" pitchFamily="34" charset="0"/>
              </a:rPr>
              <a:t> or </a:t>
            </a:r>
            <a:r>
              <a:rPr lang="en-US" altLang="zh-CN">
                <a:solidFill>
                  <a:schemeClr val="accent1"/>
                </a:solidFill>
                <a:latin typeface="Calibri" pitchFamily="34" charset="0"/>
              </a:rPr>
              <a:t>[Notes Master].</a:t>
            </a:r>
            <a:r>
              <a:rPr lang="en-US" altLang="zh-CN">
                <a:latin typeface="Calibri" pitchFamily="34" charset="0"/>
              </a:rPr>
              <a:t> Change images to the one you like, </a:t>
            </a:r>
          </a:p>
          <a:p>
            <a:pPr marL="361950" lvl="1" indent="-361950">
              <a:lnSpc>
                <a:spcPct val="9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en-US" altLang="zh-CN">
                <a:latin typeface="Calibri" pitchFamily="34" charset="0"/>
              </a:rPr>
              <a:t>then it will apply to all the other slides. </a:t>
            </a:r>
          </a:p>
        </p:txBody>
      </p:sp>
      <p:sp>
        <p:nvSpPr>
          <p:cNvPr id="32771" name="矩形 7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928688" y="428625"/>
            <a:ext cx="4643437" cy="17859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7200" smtClean="0"/>
              <a:t>Chapter 2</a:t>
            </a:r>
          </a:p>
          <a:p>
            <a:pPr>
              <a:buFont typeface="Arial" charset="0"/>
              <a:buNone/>
            </a:pPr>
            <a:endParaRPr lang="zh-CN" altLang="en-US" sz="4800" smtClean="0">
              <a:solidFill>
                <a:schemeClr val="bg1"/>
              </a:solidFill>
            </a:endParaRPr>
          </a:p>
        </p:txBody>
      </p:sp>
      <p:sp>
        <p:nvSpPr>
          <p:cNvPr id="34818" name="矩形 4"/>
          <p:cNvSpPr>
            <a:spLocks noChangeArrowheads="1"/>
          </p:cNvSpPr>
          <p:nvPr/>
        </p:nvSpPr>
        <p:spPr bwMode="auto">
          <a:xfrm>
            <a:off x="928688" y="1673225"/>
            <a:ext cx="5000625" cy="1255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latin typeface="Calibri" pitchFamily="34" charset="0"/>
              </a:rPr>
              <a:t>How do I incorporate my logo to a slide that will apply to all the other slides? </a:t>
            </a:r>
          </a:p>
        </p:txBody>
      </p:sp>
      <p:sp>
        <p:nvSpPr>
          <p:cNvPr id="34819" name="矩形 5"/>
          <p:cNvSpPr>
            <a:spLocks noChangeArrowheads="1"/>
          </p:cNvSpPr>
          <p:nvPr/>
        </p:nvSpPr>
        <p:spPr bwMode="auto">
          <a:xfrm>
            <a:off x="928688" y="2997200"/>
            <a:ext cx="4572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latin typeface="Calibri" pitchFamily="34" charset="0"/>
              </a:rPr>
              <a:t> ThemeGallery</a:t>
            </a:r>
            <a:r>
              <a:rPr lang="en-US" altLang="zh-CN"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 bwMode="auto">
          <a:xfrm>
            <a:off x="428625" y="2500313"/>
            <a:ext cx="8429625" cy="2357437"/>
            <a:chOff x="428597" y="2500694"/>
            <a:chExt cx="8429683" cy="2357066"/>
          </a:xfrm>
        </p:grpSpPr>
        <p:grpSp>
          <p:nvGrpSpPr>
            <p:cNvPr id="36876" name="Group 33"/>
            <p:cNvGrpSpPr/>
            <p:nvPr/>
          </p:nvGrpSpPr>
          <p:grpSpPr bwMode="auto">
            <a:xfrm>
              <a:off x="428597" y="2827091"/>
              <a:ext cx="8429683" cy="2030669"/>
              <a:chOff x="720" y="2987"/>
              <a:chExt cx="4006" cy="927"/>
            </a:xfrm>
          </p:grpSpPr>
          <p:sp>
            <p:nvSpPr>
              <p:cNvPr id="36880" name="AutoShape 34"/>
              <p:cNvSpPr>
                <a:spLocks noChangeArrowheads="1"/>
              </p:cNvSpPr>
              <p:nvPr/>
            </p:nvSpPr>
            <p:spPr bwMode="gray">
              <a:xfrm>
                <a:off x="720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2" name="AutoShape 35"/>
              <p:cNvSpPr>
                <a:spLocks noChangeArrowheads="1"/>
              </p:cNvSpPr>
              <p:nvPr/>
            </p:nvSpPr>
            <p:spPr bwMode="gray">
              <a:xfrm>
                <a:off x="720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6882" name="AutoShape 36"/>
              <p:cNvSpPr>
                <a:spLocks noChangeArrowheads="1"/>
              </p:cNvSpPr>
              <p:nvPr/>
            </p:nvSpPr>
            <p:spPr bwMode="gray">
              <a:xfrm>
                <a:off x="2064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883" name="AutoShape 37"/>
              <p:cNvSpPr>
                <a:spLocks noChangeArrowheads="1"/>
              </p:cNvSpPr>
              <p:nvPr/>
            </p:nvSpPr>
            <p:spPr bwMode="gray">
              <a:xfrm>
                <a:off x="2064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rgbClr val="99CC00">
                  <a:alpha val="50195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884" name="AutoShape 42"/>
              <p:cNvSpPr>
                <a:spLocks noChangeArrowheads="1"/>
              </p:cNvSpPr>
              <p:nvPr/>
            </p:nvSpPr>
            <p:spPr bwMode="gray">
              <a:xfrm>
                <a:off x="3396" y="3256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885" name="AutoShape 43"/>
              <p:cNvSpPr>
                <a:spLocks noChangeArrowheads="1"/>
              </p:cNvSpPr>
              <p:nvPr/>
            </p:nvSpPr>
            <p:spPr bwMode="gray">
              <a:xfrm>
                <a:off x="3396" y="2987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accent1">
                  <a:alpha val="50195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8" name="Freeform 46"/>
            <p:cNvSpPr/>
            <p:nvPr/>
          </p:nvSpPr>
          <p:spPr bwMode="gray">
            <a:xfrm>
              <a:off x="428597" y="2511804"/>
              <a:ext cx="8383646" cy="315863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24" y="0"/>
                </a:cxn>
                <a:cxn ang="0">
                  <a:pos x="3529" y="0"/>
                </a:cxn>
                <a:cxn ang="0">
                  <a:pos x="3984" y="144"/>
                </a:cxn>
                <a:cxn ang="0">
                  <a:pos x="0" y="144"/>
                </a:cxn>
              </a:cxnLst>
              <a:rect l="0" t="0" r="r" b="b"/>
              <a:pathLst>
                <a:path w="3984" h="144">
                  <a:moveTo>
                    <a:pt x="0" y="144"/>
                  </a:moveTo>
                  <a:lnTo>
                    <a:pt x="624" y="0"/>
                  </a:lnTo>
                  <a:lnTo>
                    <a:pt x="3529" y="0"/>
                  </a:lnTo>
                  <a:lnTo>
                    <a:pt x="3984" y="144"/>
                  </a:lnTo>
                  <a:lnTo>
                    <a:pt x="0" y="144"/>
                  </a:lnTo>
                  <a:close/>
                </a:path>
              </a:pathLst>
            </a:custGeom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Line 47"/>
            <p:cNvSpPr>
              <a:spLocks noChangeShapeType="1"/>
            </p:cNvSpPr>
            <p:nvPr/>
          </p:nvSpPr>
          <p:spPr bwMode="gray">
            <a:xfrm flipV="1">
              <a:off x="3252779" y="2500694"/>
              <a:ext cx="247652" cy="284117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>
              <a:outerShdw dist="28398" dir="9206097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Line 48"/>
            <p:cNvSpPr>
              <a:spLocks noChangeShapeType="1"/>
            </p:cNvSpPr>
            <p:nvPr/>
          </p:nvSpPr>
          <p:spPr bwMode="gray">
            <a:xfrm flipH="1" flipV="1">
              <a:off x="5794384" y="2507043"/>
              <a:ext cx="252415" cy="30633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>
              <a:outerShdw dist="12700" dir="108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6866" name="矩形 22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2143125" y="714375"/>
            <a:ext cx="4929188" cy="1643063"/>
            <a:chOff x="2143108" y="714356"/>
            <a:chExt cx="4929222" cy="1643074"/>
          </a:xfrm>
        </p:grpSpPr>
        <p:sp>
          <p:nvSpPr>
            <p:cNvPr id="25" name="下箭头标注 24"/>
            <p:cNvSpPr/>
            <p:nvPr/>
          </p:nvSpPr>
          <p:spPr>
            <a:xfrm>
              <a:off x="2143108" y="714356"/>
              <a:ext cx="4929222" cy="1643074"/>
            </a:xfrm>
            <a:prstGeom prst="downArrowCallou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75" name="矩形 23"/>
            <p:cNvSpPr>
              <a:spLocks noChangeArrowheads="1"/>
            </p:cNvSpPr>
            <p:nvPr/>
          </p:nvSpPr>
          <p:spPr bwMode="auto">
            <a:xfrm>
              <a:off x="2285984" y="785794"/>
              <a:ext cx="4572000" cy="1015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latin typeface="Calibri" pitchFamily="34" charset="0"/>
                </a:rPr>
                <a:t>ThemeGallery is a Design Digital Content &amp; Contents mall developed by Guild Design Inc.</a:t>
              </a:r>
            </a:p>
          </p:txBody>
        </p:sp>
      </p:grpSp>
      <p:sp>
        <p:nvSpPr>
          <p:cNvPr id="28" name="Rectangle 38"/>
          <p:cNvSpPr>
            <a:spLocks noChangeArrowheads="1"/>
          </p:cNvSpPr>
          <p:nvPr/>
        </p:nvSpPr>
        <p:spPr bwMode="gray">
          <a:xfrm>
            <a:off x="1047750" y="2895600"/>
            <a:ext cx="1668463" cy="4619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1C1C1C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29" name="Rectangle 40"/>
          <p:cNvSpPr>
            <a:spLocks noChangeArrowheads="1"/>
          </p:cNvSpPr>
          <p:nvPr/>
        </p:nvSpPr>
        <p:spPr bwMode="gray">
          <a:xfrm>
            <a:off x="660400" y="3559175"/>
            <a:ext cx="2482850" cy="10779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gray">
          <a:xfrm>
            <a:off x="3875088" y="2908300"/>
            <a:ext cx="1668462" cy="4619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1C1C1C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31" name="Rectangle 41"/>
          <p:cNvSpPr>
            <a:spLocks noChangeArrowheads="1"/>
          </p:cNvSpPr>
          <p:nvPr/>
        </p:nvSpPr>
        <p:spPr bwMode="gray">
          <a:xfrm>
            <a:off x="3500438" y="3559175"/>
            <a:ext cx="2482850" cy="10779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32" name="Rectangle 44"/>
          <p:cNvSpPr>
            <a:spLocks noChangeArrowheads="1"/>
          </p:cNvSpPr>
          <p:nvPr/>
        </p:nvSpPr>
        <p:spPr bwMode="gray">
          <a:xfrm>
            <a:off x="6678613" y="2903538"/>
            <a:ext cx="1668462" cy="4619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1C1C1C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33" name="Rectangle 45"/>
          <p:cNvSpPr>
            <a:spLocks noChangeArrowheads="1"/>
          </p:cNvSpPr>
          <p:nvPr/>
        </p:nvSpPr>
        <p:spPr bwMode="gray">
          <a:xfrm>
            <a:off x="6273800" y="3554413"/>
            <a:ext cx="2441575" cy="10779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6"/>
          <p:cNvGraphicFramePr/>
          <p:nvPr/>
        </p:nvGraphicFramePr>
        <p:xfrm>
          <a:off x="857224" y="714356"/>
          <a:ext cx="2857520" cy="4411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 txBox="1"/>
          <p:nvPr/>
        </p:nvSpPr>
        <p:spPr bwMode="auto">
          <a:xfrm>
            <a:off x="3571875" y="808038"/>
            <a:ext cx="4000500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61950" lvl="1" indent="-361950">
              <a:spcBef>
                <a:spcPct val="20000"/>
              </a:spcBef>
              <a:buFont typeface="Arial" charset="0"/>
              <a:buChar char="–"/>
            </a:pPr>
            <a:r>
              <a:rPr lang="en-US" altLang="zh-CN" sz="2000">
                <a:latin typeface="Calibri" pitchFamily="34" charset="0"/>
              </a:rPr>
              <a:t>ThemeGallery is a Design Digital Content &amp; Contents mall developed by Guild Design Inc. ThemeGallery is a Design Digital Content &amp; Contents mall developed by Guild Design Inc.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US" altLang="zh-CN" sz="2000">
              <a:latin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400">
                <a:latin typeface="Calibri" pitchFamily="34" charset="0"/>
              </a:rPr>
              <a:t>ThemeGallery is a Design Digital Content &amp; Contents mall developed by Guild Design Inc.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solidFill>
                <a:schemeClr val="tx2"/>
              </a:solidFill>
              <a:latin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8915" name="矩形 8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BF6B88E-6737-4605-A6D5-2D9CE63AAFA6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A2OCk8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DY4KT/fEdVHkAwAAjRAAACcAAAB1bml2ZXJzYWwvZmxhc2hfcHVibGlzaGluZ19zZXR0aW5ncy54bWzlWN1y2jgUvucpNN7pZTFJ89eMIZNNYMqUABvcbXPFCOsEayNLriVD6dU+zT5Yn6RHFhBYaGLapdOZnUwmWDrnO+d85w8nuPiUCDKBTHMl695BteYRkJFiXI7r3ruw9fLMI9pQyahQEuqeVB65aFSCNB8JruMBGIOimiCM1OepqXuxMem570+n0yrXaWZvlcgN4utqpBI/zUCDNJD5qaAz/GNmKWhvjlACAH8TJedqjUqFkMAh3SiWCyCcoeeS26CoaAmqY893YiMaPYwzlUt2pYTKSDYe1b3fzi7tz0LGQV3zBKTlRDfw0B6bc8oYt15QMeCfgcTAxzG6e3rkkSlnJq57r2qHFgbF/U2YAtzFTi3MlUISpJnjJ2Aoo4a6R2fQwCejFwfuiM0kTXgU4g2xBNS963A46LSvm8NuL2wOhm/Cm47zYQelsPkh3EEpbIedZin5q95N/7J7N3zf/H3QDsvpvLnrN2877e7bYdjrdcJ2/1ELaV1jJfDXaQuQXpVnESxZC0ycJyNJucBK/ReXGgzWuqDZGELV4pjKeyo0eOSvFMZ/5FRwM8OWqGFLPACklzqFyNza3NU9k+XgPcI5QHQME7osjOPXy8I4PVsL3XfWH8Pa6mWAhZ5SOeuosfrJrh8cnyx9Pzx5xvltbgbUGBrFWP0YT+Fb4K8eLcTulVxLi30mIyXYMiJIRsC6NIGVph48cNlCyQOP3GMBCYz1MuNUeIQbjD1aKut8pA03xfBorUoSxMIpB+RmsMFFFNNMr1XLknbbuVHjvcoFIzOVE8EfgBhFsO7yBD/FQFZbnNxnKilOcQoZogVHixMOU2AXjkcH+C1Dd2giyVHTUizAOAsfc/6ZjOBeZYgLdIIDEs+5dvjVnYBTqvUjKF34+MI1ert73fzwwgZI2YTKaEdwTDgkqdkLPp0RqcxCD+mIaK6hSArjrLgrE1v1+9OgeZILl+b/Ohkr0HtMyX6s7JKYZz0obTamk6IRbXMV0NiCHFPiMPEiwnHBZQ5lASMqiZJiRmiE60Tbtp5wlWs8cQ3soPX3e+j0CZfF0xhHG1rMGGSlIGsHh6+Ojk9Oz16fV/0vf//z8kml+aLtC2rNuU179c11/ozWE0v9Gc0nVvuGbktlia1WtuHv9u8s8820ObwD3y6V7Tum2IW/4orpvQuRp2aZSijoKCPYv23+WQoQmS1V1eXMdntlpHpvy0jduj3bX9mxpVzAuTx2cwYns+AJx7raW5f9lMr9oW9Hruz3U7m/LmU/0uz/F8bc0/L1au19KvC3vr7am4RLniCPdqUt33kbx0c1fEPbelWpINr6vxAala9QSwMEFAACAAgADY4KTxmOX8+6AgAAUgoAACEAAAB1bml2ZXJzYWwvZmxhc2hfc2tpbl9zZXR0aW5ncy54bWyVVm1v2jAQ/r5fgdj3pnulk1ykljKpUrdWa8V3JzkSC8eObIeOfz+/EhsSYJwq4bvn8Z3vjSK5IWz+YTJBBadcvIJShFXSaIJuQsrbad4pxdlVwZkCpq4YFw2m0/nHn/aDMos8x+JbEJdy1riA3s3Mfi6heB/fZkbGCAVvWsx2T7ziVzkuNpXgHSvPhlbvWhCUsI1GXv+YLZajDiiR6lFBk8S0vDFyGaUVICWYkL4vjZxlUZwDDZ6u7edCTu/q9OsPaFsiibK0u09GxmgtriBN8s2dkXE807enVZkZOU1Q8Fdp6JfPRkahFO9ApJc/fDUyyuBt1/5Pj7SCVyahKed0EfccynGpx89EdW3kLME8yDg6WwWfHvvWhwjkv8Zzj8y4Ck5fTF4PFoIpek5hrkQHKAsnZ5M1f3/ulJ4PmK8xlRoQq3rQiw76BXcyXJPqetwfeCesjEBe0SNWnHYNLFy8ETDV9/jF4t6uiji+vS4KUMDWK6MIe2WP/K3TeoSMlD3ylZISnhndHcEPLY4TSnyPfTFPZ19bgWF9DPkKp2A1np7M4MrItVcETMNLmEsTzhtpwFQNZVbnQsqOYkIMb0mFFeHsl8HlO/sYibIDg++04b5CiigKQ+1mY9RLOq6XPafd6K1pO7ofhf5x7jxReoffTrFSuKgb/aMkpxPP00OiEzPNhhlmS2o4iEe25hHH+h4jNVhsQLxxTi91w7gCeen13I3WGBxlUQ5QNpxl5C8ZSj/rmhzEUleNQGibVOdwNalqqv/UisA7lClhxOiYqtbXMUz2XRkpfAsAFkW9bwB3cqamo4pQ2EIY/UhhXzz2NCR1k4712516grWKO85rDloymqK+I/2i6Dslvic1DBBWOqxhhrOc38EK59I+LJn7sIL7kJOlHHaZab3Yu1P4Vkpu1vbjDGql+V/yH1BLAwQUAAIACAANjgpPZAehcrgDAACeDwAAJgAAAHVuaXZlcnNhbC9odG1sX3B1Ymxpc2hpbmdfc2V0dGluZ3MueG1s3Vfbbts4EH33VxBa9LFWkjaXBrKDbOIgRh3bG6vb5smgxbHEDUWqImXXfdqv2Q/rl3Qo2k68dh25aILFIggSDWfOnLlxpODsSyrIBHLNlWx4+/U9j4CMFOMybngfwqvXJx7RhkpGhZLQ8KTyyFmzFmTFSHCdDMAYVNUEYaQ+zUzDS4zJTn1/Op3Wuc5ye6pEYRBf1yOV+lkOGqSB3M8EneEfM8tAe3OECgD4myo5N2vWaoQEDulGsUIA4QyZS26DouLapMLzndaIRvdxrgrJLpRQOcnjUcP77eTc/ix0HNIlT0HalOgmCq3YnFLGuCVBxYB/BZIAjxNke/zWI1POTNLw3uwdWBhU99dhSnAXOrUwFwpzIM0cPwVDGTXUPTqHBr4YvRA4EZtJmvIoxBNi4294l+Fw0GlftobdXtgaDK/Dm47jsINR2PoU7mAUtsNOq5L+Re+mf969G35s/T5oh9Vsru/6rdtOu/t+GPZ6nbDdf7DCtK5kJfBX0xZgelWRR7DMWmCSIh1JygU26r9yqcFgqwuaxxCqK46lHFOhwSN/ZRD/UVDBzQwnYg8n4h4gO9cZRObW1q7hmbwA7wHOASIxLOiyMQ7fLRvj+GQldN95fwhrI8sA+zyjctZRsXph6vuHR0vuB0dPkN9EM6DG0CjB7sd4Sm6B/1i0UBsruVIW+0xGSrBlRGPsEIHBnOecCo9wg8FFy1NjU2CuuMDesbb79bE0a9FFCc31Sv2XibSzGDU/qkIwMlMFEfweiFEEO6lI8b8EyOOhJeNcpaVUUG2IFpwBmXCYAjtzmXGAP3J0hy7SAi1t0gQY5+Fzwb+SEYxVjrhAJ3jjoZxrh1/fCTijWj+A0gXHV250293L1qdXNkDKJlRGO4JjCSHNzLPg0xmRyizsMB0RLTSURWGclWdVYqv/fBk0Twvhyvyri/EI+hlL8jxedinMkwwqu03opBxEO1wlNI4gx5I4TDyIcNy5LKAqYEQlUVLMCI1wQWg71hOuCo0SN8AOWv88Q2dPuCyfYnwBQY85g7wS5N7+wZu3h0fHJ+9O6/63v/95vdVovjr7glp3bnde/HBBP2G1ZU0/YbllWa/ZXqk8td3K1vhufguZ75r1yzvw7VW/eWuU2+1llkbvQ4iRt6rUtgywimL/tvVnJUDMVaU+rea226ui1XtfRevWbc7+o61ZiQLetLG7OfCuFTzl2CnPNjcv0ovb32Bcp/6iXvzvJmHrQP5vc+Celp8pK98lgb/xM7CG8tVv6mbtO1BLAwQUAAIACAANjgpPoayeqpoBAAAcBgAAHwAAAHVuaXZlcnNhbC9odG1sX3NraW5fc2V0dGluZ3MuanONlE1vwjAMhu/8CpRdJ8Q+2XZDg0mTOEwat2mHtJhSkSZREjoY4r+vDl9N6m6LL83bp69jV862060WS1n3qbv1z37/Fu69Bqg5s4LLUBcteoE6syKfwTQvQOQSWISUx09P8u5MUMZMetNk8462tubHFL6Zc2HruCYsDKFZQisJ7YvQ1lTi76CyQ1X7imptTlbOKdlLlXQgXU8qU3DPsIsXv+oFRrAqwfyBznkKgenArzby7Hg3wKhzqSo0l5uJylQv4ekyM2olZ235FxsNpvrhyz3Qfxw8jwM7kVv36qCIE48fMNpJbcBaOOS9H2OQsOAJiJpv369f0MC4WVBEl7nN3ZEeXmHUac0zaHTpYYgRYrLyanRzgNHkHKzdnri5xggIwTdgGlajW4wAVHql//EDtVEZdqSBNnt+QoXis1xmh9R9DJLDw6JtW/fOhfrjj1gwQioaoQUxkUXbxUFNfTy5jpxcG6WdUJ+2XlgxqAhQU2BJHsbF1wjuP7qMO8fTRVHdDtXNWLWBmyWYqVKiOv1nfE4ylRf3uTq7H1BLAwQUAAIACAANjgpP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NjgpPNOm5c2sAAABsAAAAHAAAAHVuaXZlcnNhbC9sb2NhbF9zZXR0aW5ncy54bWyzsa/IzVEoSy0qzszPs1Uy1DNQUkjNS85PycxLt1UKDXHTtVBSKC5JzEtJzMnPS7VVystXUrC347LJyU9OzAlOLSkBKixWKMhJrEwtCknNBTJKUv0Sc4Eqn7aueNm8QkEjOb+gUlNJ344LAF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ANjgpPjWMM9k0IAACAIAAAKQAAAHVuaXZlcnNhbC9za2luX2N1c3RvbWl6YXRpb25fc2V0dGluZ3MueG1stVrrbuJIFv6/T1FiNdKstAoXc8uKZmXsIrGaGAY7SfeuVqjAFbBiuxi7oJsRP0Ya7aus5rlW2h/7FnuqbAebALHTvbgTtU+d851T51YX0oue3UDbRJz57i+EuyywKOdusIz6f0Cot2AeCychjSiPqgfKoxs47IsRPDFBA2rESeCQ0NHEaNSvoaH8oG5H7epdeGsOmg3UaeIG7iIdtzQYu1b0a0WDMb1R13rVI4gYN6QLGvDTqL1qbvS1gBFENORG4NCvfSXPnR3Kz+AmJI4LfFG/3RTPPtW615viQc16q9PC+4aqKEobaS29rtf2nc51R60jXGu2asp+0G0oDQXVW636dXtf7zRaCrwNr9uA0sTXbdTsNJsNfd/ADZBGqjrQG9q+o1zX6ypow91rbT8cDjq1GqrX60pT37faynBQQ8CtAIaqdIUDFV0ZKO29OlDrXQUNteFg2NxjHbe1Fuo2cLtW2zcHA6VWOzj3MLusuw7UwtNJ3fkG4MkQnBwVuVU9kVy9xSYMgdmm/tojnKKA+PRD5T///P2/v/2Oflyw9e5PlSQ1ZRqnjKlFeWpMBLKA6edQelVJSxmkLdliyNKR63yozDecs+BqwQIOBl4FLPSJV+n/Mc6XZDZFJNmWhmXknsiCHtR15KeoWKILchieS0IL5q9JsBuxJbuak8XzMmSbwClk5mq3pqHnBs/AXbvuaPiiIs+NuMGpn7MPd8VTXGwNPSqiwrw2Fk8hSY/MqZdqrMlPCbmDyrc9ciS6dSOXS1G1Lp5LomuypPkAdFXxXJYJQEs+ah3xvC3E6VcO7Ioo+cZFdo/saJhXErfIi1JsvVmXzad1yJbC2Xm5twP9Iucx6DjBUlhYE08hITFBobBQlBK3yfnrR4zJ63Ev6fmgBYKbbS4JSUJOBjNtfDdRzc+z0fhmPBsYN5W+FlclEmX5Y6Pd/VpvtaFzJXIFkaw7dTTKYyEJ1qoVwzLt6Xg0A0A8mpn4k13pi9+lRcf39sgwcaWf/Kc0wGSKHyp98buI6P10ik17Zo0MHc8Ma2aObemXEbaxXul/Zhu0IluKOENbl35BfEURtGc3pCjyXEcOiJbtBhtaQJ8+vlMNczbFlj01NNsYm5W+xcJw92eJTDZ8BcmzIhFy3IjMPepItZAicly0F9Au92QI/vGVC5zMJ25wVUT7VH00zJuZPR6PrBk29ZRS6ePAQXpIhKbyQFPVwlPACAms3e8Tn8nskwhI9bzSILfGze0IfmxhyK27XHnww99hzQRDSCY0KCAIiYOnkHWW9Tie6sKHoBARtCZR9IWFTi5psqErgG2Y2hhSU7Mz+LaASbEh8G6wgNShC14A7w5blnqDZ4PxJ8hxqM1xSaHxRyjJjyWFPmMLaghbBcRM9cG4UUVFiDJMCyStwQUR+e7tEFksQE54c+uyTQQU4WEoE1mN0VVpTRb+6R4CaaijM9UeA4Oz5dvS3VIwJXRgmSugC9qQhnWRXT/dG3+bDVVjhPUZpJs+fpzZsksKpT7ZoYBxRJwtCRYUzemCbKASdjDmuI4cE5GXJvy8cX9BhCf954ekdZk6/vTDO0zKNbwTlsFOGZTBNmXN39Iu3JbM4J2GiFw/a0URB7zbBEvDpjo1xt8nRJHrb7y4S3+PQL0YVzZYb9rx7f4qHrb/gzFW3IIHBnS0gctKCWFYicWSA4unV0rQMIegbhL3c2j44lRaCsAcJxgmQ98A8wCeyxnyAB4tB/GIB5Zhw2brkc7F6aOAsKzVOGqn4y3OiB6FQ/lLqc7pE4P9kkfJNt7IwNolw18kypmtUm5psQ17BIabgLmMkwpQPdcXZ6hisPd3OHVFvBrk5vPINp4jq9tzn+WKAH7e+PT1PuwpZL6keiRK8zpelP76jYbEU5zGeiflNhAvBVo4Vpn6/KaIWVidarczTTU1LE4Uop694nJQHcInI9uajdSBQIAy8QlfrGAVfhLnvOJY8YlAx0MV8JLJW5SEi9W/f/1XcZgje2IqSqh/KYsDxS+6Jn7B+7vJOI3+UQDHVgd5UflSUDA5UKWixc9XtgEJ+l2OLCRelnzmiyuuQqqhBJIwqratard3UCWWLAq2CWEvWBLkTp1+hMYn9/qV/h0Jn6Fx2ox5ZYGk50Vu8tI2HI64G+65AS0p/s0rkZi8bUxmqq7Lsz/UqOcunuPl14EDTHLNhzy2LIOn3aomdOcjSOq4vDymXNzSrgUtIX4/NITtybXuhXC4UPEI9HCeu58JeMi8ibjZen2VCwziIg7SuM9DcaRP37Ic0Yp9SWLXfyJeBGxZ0jHrBGyYiM1iApmnHXNPRe04GdaEcMz3wDxYFrR4Nhn2PP1YStMG8uI3a/cL7ZXhcMpKhjKWH4jH/Cb9yl/xZ4jH/JZYUsZwrHsldDySlUwv4wYkzNKLRA54aCB7VMKTvuV5hAUjcSkbZUxKCHlOnzm0L1dG2/VpUsyCljW4esbiXvCyebkTMvOdnHYkvnTIDRySt3o5e3vc5R49n9pyHlCA2ejL91P5n/CcKoD4y4NjZ8RUxHdr+qECxxCyWIk+H1VQgvGhItwZfzNzTm6ddjPRzDKS0prLor7s5rKZl1IZiB5eThWLS/2yUK/6yk+96qUI9RLY8wEMNv6chhhywKVpcuZpWe5Veg/2ILejebEzg1l5vgLoAM5HqUyGkEsruaV6Sar4LcsAG0vuenRL00aVIWR8c3n6vQiK43Juq3xEn3g2uxPKySLI1PZxDSSN7pCJWcz8wFkxeRw7KRePlFtzOJlHcvInelW68BwmdGIpSnu0SPasVTEhl7YndAHvOe/3qtk1FlrUqy9Xj2kgCnhn/8jgf1BLAwQUAAIACAANjgpPTFq6824kAAC1TwAAFwAAAHVuaXZlcnNhbC91bml2ZXJzYWwucG5n7Xx7WJNX1i+OHWmnCGM7rSiR1LGtbQUiUkCQJLVUKWOVoiByS7QRonKJJIRLyMXWVqYjJN4gXITUUqtyi4ISLiGxpU2QAFFpCBhJtCEJEiAmISRvridgv5JOv3Oe7zzfnOd83zn84WOy195r//Zvr7X2Wjsv75cf74la+ae1f3Jzc1sZ/eEHe93c/oh0c1uOeX6Fs6Xvy/pi53/LcHuj3ndrHgQ9cX55Dr1993Y3txu0F62H/uj8/sLxDxNxbm6ePfP/lvExVw+7ucX8LfqD7XEFiOkxzenLxkS+1r7bvsy+7P3at478mdELezkRfDT6Fcq33/wxren5Hw9ee//DHW8Hkw6uqnslbn/s1VP39w60eSVlnQm5/PoHdWXazjctWZpuXI16G054sXLUwpY+/SQfPcisHLOdso33V3pd9CeoavIHOdpSzEWSoQEJNf4IIa9yQnM7sZxXXtV1bKZBwIFz7HyKNaowbb7dLeDN/OF7gMmsrMaUr35uvuURFouBgpEyknFM94eFPpnnu9TuulvP1+cvfL++e6YZbOpL4OzlvLygOwubb3vP4LnQt5lnmmfQ7fhzvIQF4YbNnIVRoE+1ryyof76EudAz6iBxnrWCKYMYCS/SD4QKpWTLdFB0X+trws8jfOqDUM9U/ZkzexlS022Z6aJtXB1t3l4YMr4mtmbdOvkmp/A900w+11KQfvYbIx39AT4v95ny7efS49FR/Gfjh6H6/iD36AcxIpn2UOqvfQ6lBv/gcW5unyGfeCDhV30H8o8Qz950POsiPlKjjQ8f+9/78qHr3K8f3f/vg1oSLAiujDUwOYQ5q17IGOvK10xVomvD6HCK6elj+a4PFyzoxO5cQreW54OGcEw/j7YKYRbbd7fO9TReWNSYu7bbMJysQk3ihNAEz6bi8Y83LQpvanyhhNy5R9+dfNKa4lUIKOhg2bk9HZNTE97IZc4On82JC8rVNotRsN2wRWdAXnaRDGUwu/PsfuJjH3T/gzjXuKdrUVY7o0tsZrJ1fUBQXMPj2fDxrxqGmsO3hT/D/NWV1mIvcC3UYdUrDhDGdIZP8A8WIc3OzvJ8MBcpyxtRMIHhDHFlYk22aPRe4IKjPDdmw5rY19AdvueM8D7xiYFVW5GoEPdD09zFyWfSw4452TitQuqQpZdYhzyagPBWtXGMS3EQvxqIDUG+tL44cfqKy4A9YceUrSm43hRadeh6DauoPMuzoe407OVQ5F8fd6hqt3GzpW2xc08aF1cggXBLHN+ddGfp/MRsIVtD9KizFuJHQXujgKnhyS2ry4zVdZmwLmNZAkL70op89uJk2VeI5RlUKsvgJwbBujBf4yeqCf6MDkIjxlpG83c/xNxUlF8/SKUuxIPXJtIFgYHFPx7LjWgD7cLdZfdWVPYcx/sAI1FAo2hyC/9nfBqGuaiciqTWhKX7qiu/Dgo7oDxQWKkLTGCVQVafET6YDsAN6fThiIS5FvCVABcj428qvn2ajKpXl5887MlBvTV2/xKfQ+z4TEIY/XwPeUogvi4SNSwCIgjQJ5VBmzHyxGZ5NTpVTJerepPGYjyb6yLpHVkC9MTkpIvtQRVB/vpdsob1T0ewHgOrZr1RKGqFiEQVlw5YInIrJeVCq8gQ92t8uSsSoKuks26VRrrs6bGSr/iTd0PdBRbfseHQP1ffoe+++5u+XXfo3r3bc4CqBn4A414ylGqtiAqDJThhAB8dTo1ZNJrUpmpvX9xEv/gsdM5p5vgjKYOYt0L6hJHU74GSERBU8/2uVX6MmoaGeBft4UoToUYWoX5HkXHFl0BMBQjXARNu66BAmTG0n4XzCwU8HncnuA6YTQOSFe9VolSp5j024EA9v6otYtB6UdGajrswgL7jq07zmfn+eDe9vrUOtRDdn+8kJNhesrDJsKB3o+50JXGGMw0juLc4zVi/AUlXMz3griH+N9wc3y+XfeRZAlzW5j9JbC7uQ9fvB0fC9hkrFOqHVHpA7zLT15DU69ZTBzsJLqvvBj3fsOz6ubqDsFZ9G6dwOD589qOfJAW8bCnaU1x8SgNqw5N+s2cjCaUnImEZQQyo+V16XY7hhkKCaYjsyae2dHJcwNfqEitEz1cIc0lrGYokpyGfVgR9gmkgRn82GajQFDe7GGYzs8vJjnM7M5qlwyOFE2nu2Asi18UZ8BMCHTii4KnppRiKM3L8DQhUCt55uLMYpuqUuszJmfmZrkDmY7oN+4HAbyUFhV9M3sozzgIcl6CW2z12CyKA7wT8xJOofvSP0lzRLuj4aw3qpkUHVk/fDZU+GHrNGUt7dKh+TEDe+XWEV7M5f/m0meUCmwV6zoskb5KYWqwo/GpOxwHyvqbJwIe8oONGxKILiZHkk03H/vJwKGgLkgwodCj2HafCiUReWN8kwcV3zNtmS/qhpA1XI8GozmueK28DU6hUzOJOrbtCtA0d8+4X7xqLLEYYg8d+CorR43PFxu4rn1oCXNjK6ROvS/U6+QRQMSjEL6+0EsceWEc8u5UZnde0BrvNounSQEmo1q44Fzd/O6rPsHlrRKmsYBMSGVwsn5Qndl3T3urUVBMHRvfVL1Ijxx9p7Be/Q1pLmJ24B4S+oK5VdObtQ84xaE2djisKnOWmCxJt+GznVadr5N+ypscDLX8Q0WeF40+r6iZ25074kMd+as2OaXKJT5IhXSlLp02ZTfvjMDZ3AGLk3qHv60W376cpjhKji69ccumbTB4lB78k/QLDLotUpCH3H3yb2xHPeXUq6wIKY6jIvbhoFeHZY6HSPoiW+0QHw20e07X84W3GnWphePc0ukL5tIucCYSsu+IaJYP/8i0xS1T9DnL/o7utOyB/ZRbREe9cIrRlw3b+tiNsKBf6l29RFHkTMe8YbJfhrnpwcLwVpb8h4wXldum0cbRQ+P7fDqF+UYxIMHRytzkKEj+NFLbV3OFXMpdbJu7V8VkFxj5homFE8yA0ULLP5VD7qJgz7ujkxMHc77CbmmQRm7jLRrJI+kZBOUT8Mckjv3Az+YGLHaX3Hbq+1mNoGKIW0l/pXY9VC/7U7/Rr8xxuZAD9kzIIpZ8OM0l5u14aRyEoftH8hsXNrd6EjLy1diXEUjLEJsL23epsOt2L7s2D5B8flYDrMqXZnnWFkuIVY+qrhOgvrA8nC1zcCrfOjAVOexQD/aMN7MbbU9VoxbQqKIklta/ne6c1oM3KA41yF9sYKOtREd4F1Ys3DQiQirQ/Yj8c2G64+ygs23E3CEs7Cu1DzBqSvEie+rxctouLj2KPN/J6QBuigFQL07mXhWOniSoHCKofvR6WosRnoz5PFfDP0N4A7yN7qGPbCHc+zT1LS5C48iP4rnWtF/Mdxrpq4SfdVCdNkl5+5fIj1B/DChBGwaoU1mkYbr/E5ZhVSsxb/pAR9nfl1qrIJ7svIHVcYlsmtUVsuJFSRk1e9KJQpCdddKIgthVTi/dROL1zl4MuLG/ytQT6IVu286+5EA3hNjpakDyGcPO0c29Ss9ifb+e8/j7MjnJ+8OSEu+Y0e1aT5tQ7uIXDQyO6NzzayD1MEFZzP+iEMWlxZlaCJ1X01VanqmvUfwAvrVgNnEICIbIj6nSXZeT5CK0fATjUz495oda1EXKDclH44f3GRTN9feC/uuDi+zRfaHjR9C3xoEIYc8l6QEZQN/G5nTWIQkVZMsVDIC2QlxqhtUSJqTVwXBJwP9VioiYu1i+a+fQSLYzQ97+syyqCwAdBL2Ea2BqFKqy4T6H5zpnSMrwDGEUzHRulXDu0M18jNcqMU63CWijR9FRbFLCfOlPYbVCNO5O8mIcYwnxmzGVRUoBAf0iXatFaiwKKb4GE5Yoj9A0PTzuTcJO/xa/4ewkISZdPmi5C+MNWvN1+mMkxTwLydcK/DaJrlUz+7SqNUMbXlvwEisCVdB+R2xuE0bBBUGxDOm1TMqwZuphVjGTIK8tF9C9UlvK6TE9s2MRKQaC/e7sV73kc4FgNBUV4wIqXqgpk5jTPck0yFw6OSpLOFVjl02rdFpEpYWWpQBcuh903twB2bf+gNdBfgwa89SSBEMeBRA3E2gnQPBWTr9lubydTYLU5FMDOZsRyIHCOX/FdtiMNUCuOV/dkcJrMF3MZV0blfbqc0lWFwsWgMJdELjTtqF1XKUd7Hkc9Eqz3Z4byfiAW9QUGUvrXQyj96vE0viQKmCMmSykcOAW6c4g9wCZzKB50wB54m4qkSQYl3hvSPcnAnKG3cALVL/Bd+4o+REd4WxPkziOmyHNKjDR+Be1QYRGqt59foRHSKIDCJJer+wQlh4I02+Dl7LEchiCWQLxY6Hhbk0Ec1GPl5kR7u/WATifHtdkvjqfpsgq58hA9au2Ab0L5BoyUJ12MFlO3QPeHhUmN9ae+Z88USAgH+nMCim8HTigqWCAZryK0z0hbFlzcaUAlSRPsFSdl7dPWnDBv5XTJ2cBkRP6YjqDWBY7j6YrpEpaC38UeC9yrnG4C7yvHCPhQabkGST5q7wyUUtFnlEK+d7Wx2si1glQ2FUoguEyU6eb0czybiiYQOlrYM7oclWqLLAQmvcD1Zcithcb2lkn9Db6LtWVFbMLtD76oMPD+3OG7la4R6DoLfeoUwiigTXGQLr4jiQ5TlkqQsrw2IjHsT9T1+R5fCySpbWxpp4F/wR9OVZwJ71OPS8rpySHZuIjIfJvHvVg7Z9xC34C1E8KOq/gXwGhECKWWUWc1tA+wGexBHUqoZmLQqRwKkKNApVIuFkoALXpMnjS8klO0GO+ui7EeyV6VdSAtz9TuO95ClLXPEK6mcCDJtLMCBo1HGh+hy1PXCr/tZ9D+DZ9dwdTnYd1SaCcE5eJklr2iRcGPTQ1lnsckI7JH2wciNUJsb/8lLLRfqRDT0MQAnpPYGLK0XEgeECSwWhs7a/ACvgzanCZS4TCuNmn06Af549gCXWKZAH0oXXAIB21s4rMMIxVwocW3lH+256hUaa6spBcqM8pZN6xbLJFNTJZfsUyrLdXhnGeLQDhgxp3TCCTJnrcFPFUgXAbY8YWUwi4BuoGqw7XY2eOKofZug80/Sq0t2mxhN8I3FtqsKX7JZN9O/i0/ijPwGKJ/oUaFPSAIDHC/BRrbSz0c9n1pbIh7O0jHa6fTEz0LknlikAp7GHRS7a3G9vrUYcpZZXTw8kfmtlbDwQrhXH/O8cJt8fKc8awABb/D7q3PEgQGUfqNKpIiTZcDAUfBeNrAdNQsiIuQ5pWzzouFkkRYeeBTqtNsg2S1rEAyTXejVHioHC40quSDFif/fA7ZTzDMELAZREnBiiypTNeWTsu4QE/kZrmyiPCsDtuvfK8c25vslRbW5i+D7/zOj8l1BjQikOnMUxQHq1hn5Y90c7w/b905qOWwa0Am3vV2zrQfpshWwG/9qEtHKMtJLuSGva6U90qSZRhPqjy8EFnYEZii5AetGL3JHvOD1yqmFUJ+lr8/JOjU4E3frWIjywrtl3UpNlcrmPwTnX4anK2jn78Z5nXUo6luJifNGcg+GnUJkXcN5RvGdKNl4lTPs4VgeWUn/y3+sIK/eQYHjfB9Byx52+Ncomd363qil2uFsA5HHEDjqOhS31Y2Qzv1wHoAe5A9VVHFumGMxZb0yysHilwuLNT+UXwUdBPeg7matGIyPsmzO4yDmEOthbxyXaXD5fajw2SXF7303LuLCddr0a3/nwquz8xfV218Mhs+a+Qutg6a3qnJfvY54+Z/8Et2CeSVaMs18zZY42Lcbmw4VbH9PrneTvVS//sIns5JMPDahNef2BQud6IFNoNYyDF2a6C1ia8/cVeMnnG5GqWRFJuQYUWqmnxfof+53Dzym+OjH9esCfoPXte6bf3DwiRut1c9S2ncqLf/y934/ucuJR/XL9w3MrvnHnRYgRaWlKC2TjtTNYK13JjEhVJArNg7ApolUcZvyQHumcV1kfSGXOPGmr/9mu9+3tSt69uEFsIsU6NBzjj5+WokUat9Q+oTrM8SQo0P5Sy22DwNyHUhwzodhGvVAUI9P7JUQOMxkSSDiI8pZP5ep7/iaVXPYSozbI8nqmQdSrWDL2Zb20uLjDM1XI0zh5NRkmGWdyn9LBWtuM945Z4JD2smzk1N3FXwbP4KVNme7l/T0O/TBOtzSxq9wDCiddjYh1RJcO8NBIRzAnyEn6XSasM+V0qceBSWoSPWcH/G2aIJ7LnJRQOkZ0Wo8R6Nal5QAl/drhRiiojraEfZZPUlgYLUHL1lAW4mdpT3fNLKK6PYiN2iNK9u6DaeKbz27LYZzV3FO+eeEV2d0nYlhzhQS7EDegZtfVvnw4L+XYuyQEQz98v4cq4v070aLtRuoZBX88TapFvyN573TN1z37LoKJlHPSq8fCMKnBs0vxh63aR3iD74YJQcKzpDaNQG+7ACuy5+s9FlwNvFP2k9xBajhuH1LYCyh8s4oCR+RZVOJUAmIIfhPshNhTWZVsJNOz7EF43v6GvPenLBZbi/s1YP+4Z6CWvb+9woYevAsptrEa3zm2zNK1+ePTfZwKzldp8T3+Exo9RIdCG3OCBhDcu/BrtYEUVXLZaRZ75JXBL8KwWfJ2rY+sFRpF2BrLXZNQ77KMauxNTa7kNsLz29IOAKgPxwR7ZKpnUZ0owhqZPRYOsjd+GMjOs1FWdfJ+SqU1060BGEa6CME6Q7v2kOEBK+GDpDEXctOkiq6MPlU/sSfg0olxrWHjlBmlys/HLjl+823wPbYvOazSS0rNN16HvnsRctcyzuwB7SXCvDnyIbZTX/6rjvJwTffV2u5qxBxvyT/nNavKyEeeXa4tlwN37lu3dMnRieeOinRZom6ldUHSaOhcrVR/8J0BbOTLXW8C5+MSh21n/65hqkccBEqPoniCVMSzoRutuVnWNfRfPEpCBO7bdLcJfg/neE29VnMt/fBalpkPLHhn83K6tJrr4Ctz3Rw0Mpc2jKfg6jq+n3gJ21DgWgU8IsZjGXbK/TGp78Hj/LX66Ogpvv6cG4gmAOrOb3+PLKxESnpPs/R3SqymRu4JobeCNXPvg94c1bOJzZ+7tUPKbeJ8em5trVL9MfZ/+eV0k8L6EWsWSLS3CX4P7fgBvGaUHCtS/DY+2cVoyrzIv89KTCmWjssqdqXCbtdjq14uPfNTuTG5luKmGkw7qt9jfJSivHbmAybIMa656wB24xLGtXDYWP/j/y5EfbrJhiE09dvLn4mMH1yyAVxzaNad3HsE2hwY49uzSLtI484z8pYallqeW/Z0tbCRPD1vJGF55y0gkgjKLZiXty4xGXm7q2X1KC7iLjIF8sRhRNE4mkmQ6VLzeq6Oqio7wxf6LnEQe+MzhrfRrFgJj/4UfOOPrPmho4ygzY8uEgpDF+8aeiXc/SmyqmoQqy/VHw72SScI4yCLGSaWn87YRZa5C4AtLcKFo4/1sUH3OvdjGkZM7HQfo6JO74AOa6oW8T8yJF33SIrVHQkTBHR63LIw3J82lEGl8MStX7ZDalAS89J1cRXJ4aWNCUAJxKfoB2ue5YCJL1+KWWpZb/J1oUpj6yTQ63y+Wyo0+6l+7SlwRLgiXBkmBJsCRYEiwJlgRLgiXBkmBJsCRYEiwJlgT/zQUYrm1OXrjjnBRZu2rxHkyMpNimimQWqbxyxznyx7UrC3fG/dsN9tORBI6urDVfWqjSPvxrNFqFfr92pagyEPWvevTwf6UCbGI6zMygZ3/FTv8XPv0YUsqUAYP5gzBjh7CGZJWD4UWPv1g9CDN95yUNA9p1WoW8n59MAi2oSRRkNT64XPsqYBpCw/SVu6bRhaPswXYyXhJzmmjlP/SCQDlkfbUswlKGBMp030njgQJ9TgLYa350yk9iztytbZbDPzT02vzgbZMoRJ8gIkvyaMe45skOmF3QOWsyX4sh1RNP5KfCZiblHfUxFPOQqt7YZPsZYv95NIFrFhm7bRr7jGaQbMynGB+Crd+B2RobSJjB7J6zCW0MB8CAazkKzS5ENsC5bIX60C1Ch1W4URoqJd+TiSMpO5vlsHS6pTcKdp98MeGWlfuZWAu+1iTMNm51Qhx5h/Ewf53jVFcDDLgTUw427kV82znjO66ZxsM/1d+Xq4c6M1XyZlhtQ+8qdTF5onjQvWnSlmGcGSuSSbDtAyzVXTp5PIo8buUbFFup1oeqiSqGnmHpYFjsbtXLVabuD+F2OZx8fKtQraAVjrEfFiDtHb3bg2ShZA47+7I5CLvOeC81AD7MtllbL2qQCE0nyLJGXyhZHQaCzr/DoK1vY2dEwdOvrPkjtXFgy158DfSOTK4m7h26zBdPbof619PQDaAG7HMCMK6/PqD1Qk9qcIkiaB39ZIJ0eEc2rUEgtGB7+9Ek5aMqONLrQthNlSbeHuGu1xaF8CQ5HVb95toXalBKXWI93NoDT/Fs77kE35Cs2QA/pdXPYIFAGlzIX4vE/LxGv7owr4vvNLPb+4GyUyIud+5b8wi9Xj21245IAFte5YlLeXQ0MtdvQJsd9tW6nyuZoRspMcPc/LC9Spo6NoICqy2rWv7EG477AUSPlgsjPavV6BtKZpdM4tymNmmUPcJxcTAgdOeIQtIsCWQowsZJccbu8Zz5lzzs4Lx6xIBhQuth9suT4UXnHd9ymsWUYA7invf39UZ/RdCLdGFE4/ij0NrUO9p4bj6KmOp1FtAbTlTyFMU51SIFWq50riuhm3YakT1nav7abCnwEJEg8eKwU5Mc5ypAkXjZvM3uIb9grkWq8E1mkF+8eLSOCHw6Kef6ydWvlK5vJMjuE6xJfd/5yzAF3YkizVgWlSma3ihX/xhv7I5LVXnXWxD1zbir83seAKGsEpGWO50orMi+Yl/ZJO56XCqa6fQi4QXGScHmX6CvBC6PFwec78ngDKcbkhigBE7ubexTBEeZwSGxb76XxFGq9yLIxFHyWia/CuPDCs5lAg9sazomSSmzWBaUY38Mtj8eXc01/dgaRfPN8gU1LEB4trZrnX1Pq+otK5x+/7MvjHjAXpQhrBf2zBuR5fvVnI/JvgGTwzwxfjVJFh8HFsanHiYOHMKzd04leRLkPutWqmNL5L1CHPWM3PgmBcK7XSVPt3PGt8JW6AJ5ShrqmxTERgw67JjyUQd7kOCWWmVbM4oFAyrdFpqijSeW2adlMIuR4jDyKRKZ2unRkD7BYNw8U2jlXdSdetaVBeobJeawA/UzPs5wdRpQhnILN8ha5c3XYKt3ifBzfg6PccYXk7icVTzxpr71GSVJxY3c8SJvSOj1kC5ocwy5WS8wD3kn8y3YpyCNAF1NZUG4j4e90/mKcqcZvOV0UdrY9UquRiQZGrb0SkAnZ3b47gp1Q8YbjIGKZXPKagzMXk3Os+snK5nzv/oLZXSMxt6TMGZ00hSpI+tuHBZZvLqhCzuMHtumYeNgHyXQu69Ocpy+0F5BHBBOypJWn425mihgmkAaIeUkREZ3zNi6ZZZuo23b8cLKy1ajtr10suFNfZuOBMjNpCCR6pNrnYMfwcqt3nSMDy0QTrXiySBA/TcOHE4B9ApVoGJaKdHLtAJ1YxaQ4pFQaEuQbzqeK5Lx3+UN+Hl9P7nlbST14CjcNgQv6zmMl+1SC8Dn3LFURp3CwmPyaWULzJboUD4K1ARPWbkAtkIgNjfaa/CxxWuXH7Z36T8GMI9Gp8e5V/Q2uaxZTdlGZW5e16NMi2PQnE4WVKdwq9p2W5clKD2YyoHnn8gEMArQJ61aYGIyr/j0iNnM5CU8mqjn0gDKzZ1hW/fT13jegm112l8SIq8pg9Sh+AXFYbljfwA8FAD3Ny3PXPCyWY5VAaE7eJ0lmR6fvR0lVkh4pk5rfpbnZXlDJP9IlT8GnRXxKRpovM/OLnfUpiDmvq4X3nHuR2UsmSjPKuaJtfa+9j3kh05EgTBmlFILTMPyk8cZpZO4+86TPSrBRgIJ0wdOsnxW8x0/rlV8V1WcZaBonO6ZhCRfy2BzzTf2Lmywgf7luOOegBacRXI6+jxJEyTdeYafoxS/ZpRg8hHuHGAkyDPM1VygWs+ibd+iXvGDNvOu4m74KamBGwSpN190honKxBCY0l+esZbBzwEMqs3rMogDcB+R6htnqkBtNlu29jmux2nA5chTDLxD1dypcdIbKS6gGFCXFz6XWWkTw4+D440r3dzeY5qNorQ0QCMGLRvyjte/EALYFVsr5IeSkOkP94iwx0HC8nUOMkg+foPzjxanEZWDM2BtVpPuhXgnL3j1MrzH4Kiu8uYuZ9TeZwh74o30ccxhHHlzP5+G1Do+PdDHUljq1W6aeYriHcXH3pbBEXFFcakBzwx8Yq2GSW5ccFLV1zqPeini2oJnIgyaBkH4T6b0WBQI1HO0vO4wuWxCJyPJp8P+GuDPEIXvlFgDmdUDCClzH2lPeb26/zDQzufXgFWXtHgg51vD+bZySOgZDZKD2cw59UvEiXmjWGTtITjstlYaebYODbaM8GufPvaimKbQZCV6EIL6/IuOSY38COnvvlvsqHPxmpiFuLamk2dpAG9a+NzxdysNbXdPt2WORAqpTQtgpS9C2B/bfdRbWhRBSP7trSU5xyPWH/U4q6ZsQLcuy4l4+V1H91YE9mAJOzmOcX7e1kdNW3kJ7Upmq7ZjDReBYLYQ1/RkAgRWj8mKMJqqKCH1wmi+qVM3jaFYplQUu0roPmw9SejdCNN+qReMp+nDRVnLNNfsMGqk4S79+cZSSHUvuMH4LMB5pKoF/pRnpKLTrcUbkj2vAyg7gQTEjYU63aFbSLHrFdwbARvUp7gGUxWPW4RLAWEEAVteC2BsL7pHQYP3/sKpXH4Ahgvu6jeFc7bjEXlh4UzGhdxGbbAj07kQqhb/BmPUfMmLdBWUssmZqe3BJ98ucjqoQDPBtdJ2v+FoLq131AUvALmyxU6THwE4WrX2FytcfcN6UUFJ0Ynl8AMiRcP8sXFwRg52FACaxtN9nY+Za5H8XSsOo870O/e9MDlDTjgaIQ/umkio8N1Lgi3AE/DZ1nw7gZhKLomkNgDAHeGOPoYKz+N3k78eDuSJrUGxJFh6CfPF+T9nAQQv+PFFp03XGOZrrfORDGpxMouu3ULRbaRg7bqXQOXuKQajYotzBUcBitJz5XUgP9OjBEAZP3v87Ox+3Wsyh7sYnlVfly+faplsWTh3NxtrNES0PrTxb2Fm/IYj9uRtkPMOXjIHyv+BaDGFYu3WMwoDtgSEAfeM7xepUAsBudmg2oAkvyaD1d6q0oDBPUmIN+EbnXnE+Rbe9Dh5szQExk1Y93WxtfUM5c16Ib9Ei1/PPbufw1NjD+wGqi0sioWl0qnURgcPY+WNMm0PmGVy33xk8FbdN5MaQVocBbzP9xTqUb/OEaeQ3TjEpgrecnDiWUHPtuR8cYbvsMjSMjl9bWFH6GcZ1XiR4tkJ/smzoDn8oGsSd8NpSBrO0y8gFxinT7ff0hpCnMf3faF9SlgLl2SFNSqrOL5qZ+QWjA9R59nUkejyJx+XlkZcM1uwa5ynyHoH7WFBanWk4r1tHI9L+xZiIerqTJGThB1N7upY/Oiz461dSJrBKbisuUZzxHw+1BpDmtynUD3+2rmH81nwJ3G7RQfow3TLDbDlhg77kCQa6T1fz4XQY22klD50hdLx0wGOx/Zy7iBkVfsE/aM41zxpVfEpcWMn8VniNXjS3auPgpuONziTgebWBAj76fdKuo+3cyKeeCjOBfsvOAN/1TXPDpYDDGAQTwxIRohIddApRpCmM5Cb4O70Q8TUq4i815DJOdBhhaScrm1ZHsM6ljkeLZLRBe1fOj5UuKaZSrRLmjk7/7KShezvez5s7obOJ9smQtpExuJOK2C2AStZsNlLXtDACe3sVd7O2jgbqaOESLowqRnHd/ZmXC+Yr6Ey8S87yrterKeRnJikKSruNWfJJP0hqI36+K/CP1gsXIdFf+kotHnQOhvjmB0F2+6By3p88yXzyTgbc2Q8mvv0Re7HdqdmFOXLndI8aZTzsPd1d2pOOIu0pdi2ZUJ0wXsaaEVvQ/al5kN0xnZzO2u+sLrZbF2d2jj/+Dcw1QO2Hw9r2a9rKayZbDsB7hVHh/Eo3+hCIPq1fgu6ktdZ7rzLmv6rZbSWsYxYsjEolUAkrXWcSVW+bCzFEOXWW846WUzpBiUXxxB/fllFvyNQ4usl86XlQaTuBUgR6CCkkzGNPzFIe+Idk+6cv4pqKGlCjej8roP26Q1IvaBJzzc8NSdzDckqJLVGE8SeH3yx/MpRn66/C2bQV+xaJO9brSGOaNcz4PP1GjZPI+3eOC7RkUT4har33P+sCv7My+rMMvOBZ+98a7szZlju0MMd+1xeCHfbYZM5yjQLr5Q7WP0wFX781cK5Z7Wzobc7eBsY2Trfwx/y/ELbj+OD4Wa7qYqkKZJtKzKO5Qs2LdTXHwtSg40icG7enAP8JL686GHHQoUevWPPB83vH/zsfwBQSwMEFAACAAgADY4KTysLwG1KAAAAawAAABsAAAB1bml2ZXJzYWwvdW5pdmVyc2FsLnBuZy54bWyzsa/IzVEoSy0qzszPs1Uy1DNQsrfj5bIpKEoty0wtV6gAihnpGUCAkkIlKrc8M6UkAyhkYG6MEMxIzUzPKLFVsjAwhQvqA80EAFBLAQIAABQAAgAIAA2OCk8OaiROYgQAAAURAAAdAAAAAAAAAAEAAAAAAAAAAAB1bml2ZXJzYWwvY29tbW9uX21lc3NhZ2VzLmxuZ1BLAQIAABQAAgAIAA2OCk/3xHVR5AMAAI0QAAAnAAAAAAAAAAEAAAAAAJ0EAAB1bml2ZXJzYWwvZmxhc2hfcHVibGlzaGluZ19zZXR0aW5ncy54bWxQSwECAAAUAAIACAANjgpPGY5fz7oCAABSCgAAIQAAAAAAAAABAAAAAADGCAAAdW5pdmVyc2FsL2ZsYXNoX3NraW5fc2V0dGluZ3MueG1sUEsBAgAAFAACAAgADY4KT2QHoXK4AwAAng8AACYAAAAAAAAAAQAAAAAAvwsAAHVuaXZlcnNhbC9odG1sX3B1Ymxpc2hpbmdfc2V0dGluZ3MueG1sUEsBAgAAFAACAAgADY4KT6GsnqqaAQAAHAYAAB8AAAAAAAAAAQAAAAAAuw8AAHVuaXZlcnNhbC9odG1sX3NraW5fc2V0dGluZ3MuanNQSwECAAAUAAIACAANjgpPPTwv0cEAAADlAQAAGgAAAAAAAAABAAAAAACSEQAAdW5pdmVyc2FsL2kxOG5fcHJlc2V0cy54bWxQSwECAAAUAAIACAANjgpPNOm5c2sAAABsAAAAHAAAAAAAAAABAAAAAACLEgAAdW5pdmVyc2FsL2xvY2FsX3NldHRpbmdzLnhtbFBLAQIAABQAAgAIAESUV0cjtE77+wIAALAIAAAUAAAAAAAAAAEAAAAAADATAAB1bml2ZXJzYWwvcGxheWVyLnhtbFBLAQIAABQAAgAIAA2OCk+NYwz2TQgAAIAgAAApAAAAAAAAAAEAAAAAAF0WAAB1bml2ZXJzYWwvc2tpbl9jdXN0b21pemF0aW9uX3NldHRpbmdzLnhtbFBLAQIAABQAAgAIAA2OCk9MWrrzbiQAALVPAAAXAAAAAAAAAAAAAAAAAPEeAAB1bml2ZXJzYWwvdW5pdmVyc2FsLnBuZ1BLAQIAABQAAgAIAA2OCk8rC8BtSgAAAGsAAAAbAAAAAAAAAAEAAAAAAJRDAAB1bml2ZXJzYWwvdW5pdmVyc2FsLnBuZy54bWxQSwUGAAAAAAsACwBJAwAAF0Q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E:\j     z"/>
  <p:tag name="ISPRING_PRESENTATION_TITLE" val="69"/>
</p:tagLst>
</file>

<file path=ppt/theme/theme1.xml><?xml version="1.0" encoding="utf-8"?>
<a:theme xmlns:a="http://schemas.openxmlformats.org/drawingml/2006/main" name="Office 主题">
  <a:themeElements>
    <a:clrScheme name="自定义 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610</Words>
  <Application>Microsoft Office PowerPoint</Application>
  <PresentationFormat>全屏显示(4:3)</PresentationFormat>
  <Paragraphs>91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Arial</vt:lpstr>
      <vt:lpstr>Arial Rounded MT Bold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69</dc:title>
  <dc:subject>哎呀小小草</dc:subject>
  <dc:creator>哎呀小小草</dc:creator>
  <cp:keywords>https://800sucai.taobao.com</cp:keywords>
  <dc:description>https://800sucai.taobao.com</dc:description>
  <cp:lastModifiedBy>sky-home</cp:lastModifiedBy>
  <cp:revision>61</cp:revision>
  <dcterms:created xsi:type="dcterms:W3CDTF">2009-07-20T09:40:00Z</dcterms:created>
  <dcterms:modified xsi:type="dcterms:W3CDTF">2019-10-28T06:27:53Z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