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262" r:id="rId2"/>
    <p:sldId id="259" r:id="rId3"/>
    <p:sldId id="256" r:id="rId4"/>
    <p:sldId id="257" r:id="rId5"/>
    <p:sldId id="258" r:id="rId6"/>
    <p:sldId id="261" r:id="rId7"/>
    <p:sldId id="265" r:id="rId8"/>
    <p:sldId id="266" r:id="rId9"/>
    <p:sldId id="264" r:id="rId10"/>
    <p:sldId id="263" r:id="rId11"/>
    <p:sldId id="267" r:id="rId12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253">
          <p15:clr>
            <a:srgbClr val="A4A3A4"/>
          </p15:clr>
        </p15:guide>
        <p15:guide id="2" orient="horz" pos="4110">
          <p15:clr>
            <a:srgbClr val="A4A3A4"/>
          </p15:clr>
        </p15:guide>
        <p15:guide id="3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11313"/>
    <a:srgbClr val="C6101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103" d="100"/>
          <a:sy n="103" d="100"/>
        </p:scale>
        <p:origin x="78" y="186"/>
      </p:cViewPr>
      <p:guideLst>
        <p:guide orient="horz" pos="1253"/>
        <p:guide orient="horz" pos="411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159468-34DD-4EE8-AF8C-52BB5142609E}" type="datetimeFigureOut">
              <a:rPr lang="zh-CN" altLang="en-US" smtClean="0"/>
              <a:t>2019/11/14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183058-F84F-4691-8DAA-D96DCFD8D8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37912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83058-F84F-4691-8DAA-D96DCFD8D8D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780289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83058-F84F-4691-8DAA-D96DCFD8D8DC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285943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83058-F84F-4691-8DAA-D96DCFD8D8DC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94655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83058-F84F-4691-8DAA-D96DCFD8D8D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52698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83058-F84F-4691-8DAA-D96DCFD8D8D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77427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83058-F84F-4691-8DAA-D96DCFD8D8DC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63134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83058-F84F-4691-8DAA-D96DCFD8D8DC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82173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83058-F84F-4691-8DAA-D96DCFD8D8DC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42259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83058-F84F-4691-8DAA-D96DCFD8D8DC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04418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83058-F84F-4691-8DAA-D96DCFD8D8DC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72038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83058-F84F-4691-8DAA-D96DCFD8D8DC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86111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93282-4D4A-4CBB-A672-C08D4369829D}" type="datetimeFigureOut">
              <a:rPr lang="zh-CN" altLang="en-US" smtClean="0"/>
              <a:t>2019/11/14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D2FB1-339B-471A-BFDD-07B15E5CEE1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93282-4D4A-4CBB-A672-C08D4369829D}" type="datetimeFigureOut">
              <a:rPr lang="zh-CN" altLang="en-US" smtClean="0"/>
              <a:t>2019/11/14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D2FB1-339B-471A-BFDD-07B15E5CEE1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93282-4D4A-4CBB-A672-C08D4369829D}" type="datetimeFigureOut">
              <a:rPr lang="zh-CN" altLang="en-US" smtClean="0"/>
              <a:t>2019/11/14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D2FB1-339B-471A-BFDD-07B15E5CEE1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93282-4D4A-4CBB-A672-C08D4369829D}" type="datetimeFigureOut">
              <a:rPr lang="zh-CN" altLang="en-US" smtClean="0"/>
              <a:t>2019/11/14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D2FB1-339B-471A-BFDD-07B15E5CEE1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93282-4D4A-4CBB-A672-C08D4369829D}" type="datetimeFigureOut">
              <a:rPr lang="zh-CN" altLang="en-US" smtClean="0"/>
              <a:t>2019/11/14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D2FB1-339B-471A-BFDD-07B15E5CEE1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93282-4D4A-4CBB-A672-C08D4369829D}" type="datetimeFigureOut">
              <a:rPr lang="zh-CN" altLang="en-US" smtClean="0"/>
              <a:t>2019/11/14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D2FB1-339B-471A-BFDD-07B15E5CEE1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93282-4D4A-4CBB-A672-C08D4369829D}" type="datetimeFigureOut">
              <a:rPr lang="zh-CN" altLang="en-US" smtClean="0"/>
              <a:t>2019/11/14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D2FB1-339B-471A-BFDD-07B15E5CEE1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93282-4D4A-4CBB-A672-C08D4369829D}" type="datetimeFigureOut">
              <a:rPr lang="zh-CN" altLang="en-US" smtClean="0"/>
              <a:t>2019/11/14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D2FB1-339B-471A-BFDD-07B15E5CEE1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93282-4D4A-4CBB-A672-C08D4369829D}" type="datetimeFigureOut">
              <a:rPr lang="zh-CN" altLang="en-US" smtClean="0"/>
              <a:t>2019/11/14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D2FB1-339B-471A-BFDD-07B15E5CEE1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93282-4D4A-4CBB-A672-C08D4369829D}" type="datetimeFigureOut">
              <a:rPr lang="zh-CN" altLang="en-US" smtClean="0"/>
              <a:t>2019/11/14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D2FB1-339B-471A-BFDD-07B15E5CEE1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93282-4D4A-4CBB-A672-C08D4369829D}" type="datetimeFigureOut">
              <a:rPr lang="zh-CN" altLang="en-US" smtClean="0"/>
              <a:t>2019/11/14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ED2FB1-339B-471A-BFDD-07B15E5CEE1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293282-4D4A-4CBB-A672-C08D4369829D}" type="datetimeFigureOut">
              <a:rPr lang="zh-CN" altLang="en-US" smtClean="0"/>
              <a:t>2019/11/14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ED2FB1-339B-471A-BFDD-07B15E5CEE1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9" r="4264"/>
          <a:stretch>
            <a:fillRect/>
          </a:stretch>
        </p:blipFill>
        <p:spPr>
          <a:xfrm>
            <a:off x="2802835" y="0"/>
            <a:ext cx="9382539" cy="6858000"/>
          </a:xfrm>
          <a:prstGeom prst="rect">
            <a:avLst/>
          </a:prstGeom>
        </p:spPr>
      </p:pic>
      <p:sp>
        <p:nvSpPr>
          <p:cNvPr id="4" name="标题 1"/>
          <p:cNvSpPr txBox="1"/>
          <p:nvPr/>
        </p:nvSpPr>
        <p:spPr>
          <a:xfrm>
            <a:off x="193144" y="2172995"/>
            <a:ext cx="6632812" cy="1543050"/>
          </a:xfrm>
          <a:prstGeom prst="rect">
            <a:avLst/>
          </a:prstGeom>
        </p:spPr>
        <p:txBody>
          <a:bodyPr rtlCol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233805">
              <a:defRPr/>
            </a:pPr>
            <a:r>
              <a:rPr lang="zh-CN" altLang="en-US" sz="5400" b="1" dirty="0">
                <a:ln w="28575"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如何阅读一本书</a:t>
            </a:r>
            <a:endParaRPr lang="zh-CN" altLang="en-US" sz="2800" dirty="0">
              <a:ln w="28575">
                <a:noFill/>
              </a:ln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93145" y="3113569"/>
            <a:ext cx="4860604" cy="45719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TextBox 9"/>
          <p:cNvSpPr txBox="1"/>
          <p:nvPr/>
        </p:nvSpPr>
        <p:spPr>
          <a:xfrm>
            <a:off x="193143" y="3346713"/>
            <a:ext cx="384866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 </a:t>
            </a:r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 @</a:t>
            </a:r>
            <a:r>
              <a:rPr lang="en-US" altLang="zh-CN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Lonely_Fish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93143" y="3732237"/>
            <a:ext cx="384866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Design By  </a:t>
            </a:r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lang="en-US" altLang="zh-CN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91851" y="3308886"/>
            <a:ext cx="6337549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主题是什么？</a:t>
            </a:r>
            <a:endParaRPr lang="en-US" altLang="zh-CN" sz="3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作者怎么分析的？</a:t>
            </a:r>
            <a:endParaRPr lang="en-US" altLang="zh-CN" sz="3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分析得有道理吗？</a:t>
            </a:r>
            <a:endParaRPr lang="en-US" altLang="zh-CN" sz="3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哪些点可以用到我生活或工作中？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91851" y="2394168"/>
            <a:ext cx="53279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带着</a:t>
            </a:r>
            <a:r>
              <a:rPr lang="zh-CN" altLang="en-US" sz="4800" b="1" dirty="0" smtClean="0">
                <a:solidFill>
                  <a:srgbClr val="91131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四个问题</a:t>
            </a:r>
            <a:r>
              <a:rPr lang="zh-CN" altLang="en-US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去阅读：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encil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5672" b="3085"/>
          <a:stretch>
            <a:fillRect/>
          </a:stretch>
        </p:blipFill>
        <p:spPr>
          <a:xfrm flipH="1">
            <a:off x="0" y="1036656"/>
            <a:ext cx="5450006" cy="5821344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 flipH="1">
            <a:off x="7288115" y="3785991"/>
            <a:ext cx="4386974" cy="96108"/>
            <a:chOff x="7466706" y="5445444"/>
            <a:chExt cx="4386974" cy="96108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7466706" y="5493498"/>
              <a:ext cx="4338920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椭圆 5"/>
            <p:cNvSpPr/>
            <p:nvPr/>
          </p:nvSpPr>
          <p:spPr>
            <a:xfrm>
              <a:off x="11757572" y="5445444"/>
              <a:ext cx="96108" cy="96108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6915243" y="5176257"/>
            <a:ext cx="47598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 Design By </a:t>
            </a:r>
            <a:r>
              <a:rPr lang="en-US" altLang="zh-CN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lang="en-US" altLang="zh-CN" dirty="0" err="1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991466" y="2794355"/>
            <a:ext cx="568362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6000" b="1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 You</a:t>
            </a:r>
            <a:endParaRPr lang="zh-CN" altLang="en-US" sz="6000" b="1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357922" y="3931956"/>
            <a:ext cx="43171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用正确的方法去阅读</a:t>
            </a:r>
            <a:endParaRPr lang="zh-CN" altLang="en-US" sz="2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826420" y="4805495"/>
            <a:ext cx="384866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 </a:t>
            </a:r>
            <a:r>
              <a:rPr lang="en-US" altLang="zh-CN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 @</a:t>
            </a:r>
            <a:r>
              <a:rPr lang="en-US" altLang="zh-CN" dirty="0" err="1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Lonely_Fish</a:t>
            </a:r>
            <a:endParaRPr lang="en-US" altLang="zh-CN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629099" y="4265339"/>
            <a:ext cx="40459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b="1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akuyocaoshu7000" panose="02000600000000000000" pitchFamily="2" charset="-122"/>
              </a:rPr>
              <a:t>the correct method of reading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akuyocaoshu7000" panose="020006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3434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4684894"/>
            <a:ext cx="12193434" cy="1880559"/>
          </a:xfrm>
          <a:prstGeom prst="rect">
            <a:avLst/>
          </a:prstGeom>
          <a:solidFill>
            <a:schemeClr val="tx1">
              <a:lumMod val="50000"/>
              <a:lumOff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6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读书能读出</a:t>
            </a:r>
            <a:r>
              <a:rPr lang="zh-CN" altLang="en-US" sz="6600" b="1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言外之意</a:t>
            </a:r>
            <a:r>
              <a:rPr lang="zh-CN" altLang="en-US" sz="6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60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6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这才是真正的收获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3434" cy="685800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6245525" y="1984076"/>
            <a:ext cx="5773947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4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要想真正拥有一本书</a:t>
            </a:r>
            <a:endParaRPr lang="en-US" altLang="zh-CN" sz="4000" b="1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4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你必须让你自己</a:t>
            </a:r>
            <a:endParaRPr lang="en-US" altLang="zh-CN" sz="4000" b="1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4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成为</a:t>
            </a:r>
            <a:r>
              <a:rPr lang="zh-CN" altLang="en-US" sz="4800" b="1" dirty="0" smtClean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书的一部分</a:t>
            </a:r>
            <a:endParaRPr lang="zh-CN" altLang="en-US" sz="4000" b="1" dirty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3434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5221605"/>
            <a:ext cx="12193434" cy="1345721"/>
          </a:xfrm>
          <a:prstGeom prst="rect">
            <a:avLst/>
          </a:prstGeom>
          <a:solidFill>
            <a:schemeClr val="tx1">
              <a:lumMod val="50000"/>
              <a:lumOff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只要阅读，就尽可能做</a:t>
            </a:r>
            <a:r>
              <a:rPr lang="zh-CN" altLang="en-US" sz="66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笔记</a:t>
            </a:r>
            <a:endParaRPr lang="zh-CN" altLang="en-US" sz="66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201" r="11045"/>
          <a:stretch>
            <a:fillRect/>
          </a:stretch>
        </p:blipFill>
        <p:spPr>
          <a:xfrm>
            <a:off x="5954931" y="0"/>
            <a:ext cx="5984028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27804" y="1379280"/>
            <a:ext cx="6832120" cy="41088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阅读的速度不是一味求快</a:t>
            </a:r>
            <a:endParaRPr lang="en-US" altLang="zh-CN" sz="4000" b="1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良好的阅读速度</a:t>
            </a:r>
            <a:endParaRPr lang="en-US" altLang="zh-CN" sz="4000" b="1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是根据不同的内容</a:t>
            </a:r>
            <a:endParaRPr lang="en-US" altLang="zh-CN" sz="4000" b="1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选择用</a:t>
            </a:r>
            <a:r>
              <a:rPr lang="zh-CN" altLang="en-US" sz="5400" b="1" dirty="0" smtClean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最合适</a:t>
            </a:r>
            <a:r>
              <a:rPr lang="zh-CN" altLang="en-US" sz="40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的速度去读</a:t>
            </a:r>
            <a:endParaRPr lang="zh-CN" altLang="en-US" sz="40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3434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5221605"/>
            <a:ext cx="12193434" cy="1345721"/>
          </a:xfrm>
          <a:prstGeom prst="rect">
            <a:avLst/>
          </a:prstGeom>
          <a:solidFill>
            <a:schemeClr val="tx1">
              <a:lumMod val="50000"/>
              <a:lumOff val="5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把书的</a:t>
            </a:r>
            <a:r>
              <a:rPr lang="zh-CN" altLang="en-US" sz="80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r>
              <a:rPr lang="zh-CN" altLang="en-US" sz="6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当做思维导图看</a:t>
            </a:r>
            <a:endParaRPr lang="zh-CN" altLang="en-US" sz="60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36" t="29444" r="8592"/>
          <a:stretch>
            <a:fillRect/>
          </a:stretch>
        </p:blipFill>
        <p:spPr>
          <a:xfrm>
            <a:off x="1333500" y="0"/>
            <a:ext cx="9848850" cy="4838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4684894"/>
            <a:ext cx="12193434" cy="1880559"/>
          </a:xfrm>
          <a:prstGeom prst="rect">
            <a:avLst/>
          </a:prstGeom>
          <a:solidFill>
            <a:schemeClr val="tx1">
              <a:lumMod val="50000"/>
              <a:lumOff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5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高质量的阅读取决于两点：</a:t>
            </a:r>
            <a:endParaRPr lang="en-US" altLang="zh-CN" sz="5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5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5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</a:t>
            </a:r>
            <a:r>
              <a:rPr lang="zh-CN" altLang="en-US" sz="6000" b="1" dirty="0" smtClean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主动</a:t>
            </a:r>
            <a:r>
              <a:rPr lang="zh-CN" altLang="en-US" sz="5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zh-CN" altLang="en-US" sz="6000" b="1" dirty="0" smtClean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技巧</a:t>
            </a:r>
            <a:endParaRPr lang="en-US" altLang="zh-CN" sz="6000" b="1" dirty="0" smtClean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3434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531994"/>
            <a:ext cx="12193434" cy="1880559"/>
          </a:xfrm>
          <a:prstGeom prst="rect">
            <a:avLst/>
          </a:prstGeom>
          <a:solidFill>
            <a:schemeClr val="tx1">
              <a:lumMod val="50000"/>
              <a:lumOff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5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详读每本书是没意义的，</a:t>
            </a:r>
            <a:endParaRPr lang="en-US" altLang="zh-CN" sz="5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5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5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5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要学会</a:t>
            </a:r>
            <a:r>
              <a:rPr lang="zh-CN" altLang="en-US" sz="6000" b="1" dirty="0" smtClean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略读</a:t>
            </a:r>
            <a:r>
              <a:rPr lang="zh-CN" altLang="en-US" sz="5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zh-CN" altLang="en-US" sz="6000" b="1" dirty="0" smtClean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详读</a:t>
            </a:r>
            <a:r>
              <a:rPr lang="zh-CN" altLang="en-US" sz="5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的节奏感</a:t>
            </a:r>
            <a:endParaRPr lang="en-US" altLang="zh-CN" sz="5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3434" cy="685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4684894"/>
            <a:ext cx="12193434" cy="1880559"/>
          </a:xfrm>
          <a:prstGeom prst="rect">
            <a:avLst/>
          </a:prstGeom>
          <a:solidFill>
            <a:schemeClr val="bg1"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5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整本书知识的吸收程度与阅读后</a:t>
            </a:r>
            <a:endParaRPr lang="en-US" altLang="zh-CN" sz="5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5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思维导图的详略程度成</a:t>
            </a:r>
            <a:r>
              <a:rPr lang="zh-CN" altLang="en-US" sz="6000" b="1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正比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ER_PHOTO_0" val="png|iVBORw0KGgoAAAANSUhEUgAAANsAAABCCAYAAADe6qPLAAABS2lUWHRYTUw6Y29tLmFkb2JlLnht&#10;cAAAAAAAPD94cGFja2V0IGJlZ2luPSLvu78iIGlkPSJXNU0wTXBDZWhpSHpyZVN6TlRjemtjOWQi&#10;Pz4KPHg6eG1wbWV0YSB4bWxuczp4PSJhZG9iZTpuczptZXRhLyIgeDp4bXB0az0iQWRvYmUgWE1Q&#10;IENvcmUgNS42LWMxMzggNzkuMTU5ODI0LCAyMDE2LzA5LzE0LTAxOjA5OjAxICAgICAgICAiPgog&#10;PHJkZjpSREYgeG1sbnM6cmRmPSJodHRwOi8vd3d3LnczLm9yZy8xOTk5LzAyLzIyLXJkZi1zeW50&#10;YXgtbnMjIj4KICA8cmRmOkRlc2NyaXB0aW9uIHJkZjphYm91dD0iIi8+CiA8L3JkZjpSREY+Cjwv&#10;eDp4bXBtZXRhPgo8P3hwYWNrZXQgZW5kPSJyIj8+IEmuOgAAG95JREFUeJztnXuQHMd93z+/ntnH&#10;PXAvAAQgEuSBIiXApgjoSVuMxEUs2dHBDhE5kUIklqBSQrhUcQlSyo7lxBaglORyqVIEnbKTg6IS&#10;4LhAR4ojUBIRxcUISzkUrTdAiiTEh3AABZIggMPtvXd3pn/5o2fvZvd272bvFiAk77dqaufR09Mz&#10;29/5PbsH2mijjTbaaKONNtpoo4022mijjTbaaKONNtpoo4022mijjTbaaKONNtr4+w1JUqjv7myi&#10;ulR1w/rXrN/ev7rvTelMepOIXGeQ3tBqxqotpzJmXDxzyZb1XFiyPy4WS4+nUv4PMtn0qFWLWsXz&#10;vbkKVRVZ2MR/BPy6tfbvbNn+ZcPWKIgneGnPrRtBrWLVIggiEAQhYTlEBay1lGbKZLszPLr/+0nu&#10;t/V4YMs+4JPR1iPc83QOQGTh36RHNu8Gdsd27ZVdp040qlqPbD4AbGtNQ+dwQnad2tviOq85qGri&#10;svX+qwr8JBW8ZuNrEl0HZQPw1omJybcwxW02DHvVWkQM2c6s7e3usasGukKTMYGipelL08Xi5eBF&#10;DfUbGI4AP1zsAqra6aW9f2w8+eelSX2ifiHAgPiCiDQi7M8DBoG7Ytt9S5TfVlO+jauMRGRLpVJJ&#10;iinwTFAq/2kQBl2dmc5uL+O9uVQqvb9cLv+DibEJM16YMJ2dWX9Vf0+mf21fV99regmuC9dPnpu6&#10;pTRe3oEnX1P0fkHOzVeqGGPchiXjZb0NxpdxJsoPG98sbIXE3kQ/Cxx7YMsgjjjEfgH6eGBLDkCP&#10;bB6sOQaQq9nerUc2V+2TXaf2taCFiaBHNudpnswFIA/sll2nxmJ15YDjy2jGGeCA7Dp1oKZt+5jX&#10;GJrHA1sANnHP0yPLroOEZEsoRhWYiBZSfgrf878v8M10Ov2uMJvdEwbh6zRUxl4ZY+xigYHRPtZs&#10;XE3PDd090xeme2bHyhtF5RcQDgJfqaoZwNJtPOkyKXMW4XkxMbIJYBVEXfHkkv/Vxm7qd4StNNfh&#10;PlizfRLYF9tuqGImRD0ijdXZ1wx6gbuBE3pkc052nRpZYX03Affpkc2DLVZvT66UaJCQbBdKobN7&#10;RHCyZh6CVO0JSyEBIaViiO9TCsr28Y506qn+zsxL5dDuN9beajVkenqGl0+fZ7owzfqb15HpyRKW&#10;6S5PlneIJzeI0KnKX4nnbC1VxVodADqNZ14RYxAjc9JLrda07OcKj9C81Kh6u6+k80X2Ye31C1ST&#10;eSW4CffSaVV9H9Ujmw+0gLwVHGpFJYnI9tGbewAoB4pnBCNOcChO6pnIKFQF1BKqJZvN4olgUUZm&#10;bPC/L5YfSIumjMh9A6u6Bjq6upicnGR6coqfnnqR1RsGyGY7CEyAtXarqn4aOB9Mhce9jMHzPcTj&#10;BvGkG+GEAhI5Nn4WtMUV4AyuIw7W7N9NtTT7GDHpJbtO5Vtx8Uil+0KdQ7nFHDLLQK6FdYGzUUda&#10;VNfRVlSSiGz/7hcHnASZCSFlcGyLpIhVty3i1n2BEMC6455w9nIZX6bJGvMX35nWGyat/X0Rs6qz&#10;fwA6Ohm9dInps69w3eoBurs7KRVLhEF4sxj5k5nR2d/Krk4/4/me+mnvtcaXVSJ62s8awpLFBgFi&#10;zLxd97OHAzi7BaoJdBKYk0a15Km1z3CewTwthB7ZvI36He1DCYm2vc6+Ptx93l2zf3CJuqqeRwzb&#10;cBKxt87+StsPMf+M4ziAU9fjqHppAWOtUCEhIdkohiAwVQpJWyVlBKuKBaxVfOM8f6FV/ECwVql4&#10;QBVSN3aaVffd3ttNSOaLF4Ljj14u/+vxUrDKmhJBT5ax7HrOXbzExbEx1PPwfQ/xfIzwVr/D/23j&#10;mU9bay+mM6lNiIgqpzK9KabPF2ERV+vPCLZR3zaL22z7aZ2KlQh6ZHMfrrPWduL9suvUoSR1NCK/&#10;Htl8goVku2mJ6sYa1JePHEgfXaQdI9SRcnpkcz2bc8FLS+9ZomUJkYxszcMAXcBa4Da1vFWK9o2I&#10;Dr5vjXTv7PH7Z9TXEiKjZeVsmOLx3rX83YuXeX5slI6+AYwxqEBmIL0Xq8fCYnjcS5uNkpLLpdHS&#10;k6oKgkFJA6noXirizQLl2GKv0H1eNdSRZIM129v0yOb49tgK1by9LCTA4VZ4OGXXqZGatq4UrVRn&#10;rxhaTTYBPGCLKvcYI/9M4BYANHRqZmBJGyUtrujajMfrEd7dZ5i+bg3fvjzDIxPK47PK+VAozgbY&#10;YvndmZR/IdXlD4A8OztWOmNSpkOMbMayFdiC63wDOFPyAvAT4CngCeA55kl3rXlRloqPVbCUZ/K+&#10;mu3DREHvyMEx2EyjqG9DjURu9LntpFIujkhqthKDLa7viqDVZHuzwr8xRt4D9IKmsEWwFtI9kF4N&#10;qV7wUxCWYPocBJOgzubr9IV3ruvkl9fAhaLy6GTIV14OODldviu9JtOlMFUulJ5G9b2Ifgz4Bc/z&#10;sijGBtZoqIIR1FpV1BrPWGPMjHhyEvga8CXghRbf80rRKKvjDPOSZXAZ9e6Lre+mNQHt2hDF/sUK&#10;15HG4O6lnu1VWOLafQ3q20l1Js01i1aRrRf4Pc+TfymwFkwH4bQjVNdGWHsH9L8BOtZAuh/8LNgQ&#10;Lj8FPzkCE8+D3wkKngVPYGNWuDvrsb2ng68PpLb+TUf29c+Ohy+VRkubsp75SEdoVxvP88QY/IyH&#10;+C49SzwPG4TMjhcpTZUxYjtSHal3iMg2hHtRPg/8KVBs0b23EnGCjVBNtkU7dg3GWuj2boQCNeGF&#10;OmgmTriUKths3HGkibJXBa0gW05EPiHC24A+xEDxMnidcP174Pp3Q/8tkF0DGJg9D2PPwPgITL0A&#10;4RSYWDNiSl6HETqyHv90g5d5m0rmccKO7wXGf2JGzbmiIQP0+qDGUg5CwlIZ43lku7L0b+pBQ2Xq&#10;wizFsaJPin4M/cDvKnoH8FmBb7fg/luJERo4Cq5mNkhCHIhnfbQA+RbWdSXqWzFWQra0ET5gPPkd&#10;EW4HnMVWHIXMWhh8L9w4BD03Oik2+ji89CgUfgwzL0Op4Ow4tWAapINFbo0uI2zBcnOvpH+5K8UL&#10;ReV7k8o3L5f47ktjpCRklW8QcRqpqmIyhr41PQys72fVum4KZ8cpzwR4vlmL4TdFZFDR/wz6FyDX&#10;mh23AMtIOdpe8arJrlO5VlxPdp26Uq7fMywtJZvB/qsg2ZvGcsnWBfwrEfm4wI1ul0B5CrLr4JZd&#10;sOluyPRCYQTOHYeXvwnjz0J5xvkMjY/T/VJLu++t40LGE2704cYOYWs3vKnD52jg842LSqEk9GZ8&#10;UgjlsEypUObixCWmx2fo29DDqhu6CCYDZsfLhKUARN4sRvYh0gd8Dphe5rNoozEeSVBmBNiXQEoW&#10;SOZ1PLQcp83VwHLIlkL4LRF+H1g/t9cG4GXh5vfDze+FVDe8/B04/WU4/yiUC84uy/RQnSHchFCp&#10;OPBF6PbgHavT3Na9ljtGA/76/CzPzoIx0Od3oMDs1CyT56eYGp2i/8Y+untX0dGfJiz6FCdL2GI4&#10;GIb2P4ihE+RzwMVlPI+VYrnDXk5SnZs4yNKxqquK5UjURXCixfVddTRFtogW70H4PVGZJ5pa0ADW&#10;3QU3/Qb43XD+B/DMf4fzf+ukWHbA6XhziV5LoR4hK5FyhQAQoT8tvG+D4fpMhoPnSpwcDwhDpcv3&#10;6OrporO7k/HCBC//+AIdvZMMrO8lnU4TBAFhEILqGjB/iJLCuc8nmnkmLcBy3eB748HXFWe2t3HF&#10;0RTZPJHNIvx7YNP8XnVky66Bjb/hJNfYc/D8X8HF74LXEXkamw1xaVTczqeGiUTEDufLlMpAyJ19&#10;HXSh3BdYfjAJHpaUljCeR//qPnr7e7j0yigvPPkiftanI9tBOpV2ycxh2GED/YQI4yLyBZZ2Q19t&#10;tDou1cargORkU1IdafNJ4K1VnNEQxIM1vwT9r4PiGDz3l/DKo44cXifNJXCIKx+UnLRUdSpqRdDZ&#10;stsnnjtORLypEts6LR/d4PHZF1M8MSus9jzEGGxoERHWbbiOnr4eCoUCU5OTjIdh4HlekEqnQiPG&#10;pNPpPwrDcAL4fBMNvhrYSouSYa8CTuLamm9BXZXxbpXlSuFMVP9RrmA2SiKyBWGIMeYdRuQO5rr9&#10;fPIj6VUwsM2R4OxX4fz/cyT0myFapGLaMoRlsLMQFp0TRW2snojpaufPU3XHy/CmXssHywEHzqd5&#10;JRT6RLHqhuiUy2VUrfb19dLd1X25VCo9VSqVngxscFahND0z018YH78lYYOvBJpxpdcOFo2vF6if&#10;C7ib5AHyXM32ySXK78VllLQiHHACeGOLRxXUwwGWmE6ilUgo2QRBPoTyGrTo+r14QOCkS2YAel4L&#10;F77nyBZMu8B1YrUxUg/DWQimXMbJHKmChWXdAbeeXuOIXbrkbELr8yv98Ewx5M9fBj9UMr4hCEI8&#10;z0xbq38TlMtftdY+pqovupuYS+MyVBuLVwNxFbE2QfckC7PSK6gdLFpBATf8ZaTOsd0sL5Nk/1Jx&#10;vlZ22IiwV5wAsuvUVdUWEpHNBBOvFeO/HQ0z2DL4XY4E5XHAuNjaS9+A0R9C6XIUNzMsTraoT9sy&#10;BEWwJdByTGIthUgShtPQ84swXnbtsZZUyvDOHp1++EL5J98cl9O3dIbnBftEGMj3fN8fUdUx9Jpx&#10;9Y9R30WexxGxGUlxEjfFQKs6aqvr+3uNRGSTsPhObHlgzjERzjp7LCy6ZfIMPPsFl55lBPxVEZcq&#10;3sd6laorX56KiFbxUjYpWMIpKL4Cq26B8aecVBXDloyaz97K149ftn/2u8/75S2djCk61VzlVwHR&#10;DFoAPLBlNy4t6wD3PD1HMhFplGdYi6WyOpohzQmSxb/aSIikauQdiEk7+6nsyKZlpz6uutnF0Maf&#10;x0mzbGRreSC10k2Yc4CUpyGYdUSbI1mzGlxkr02dho7rIbMGwhchCMgYk359t1x3c4cdsYR85ozH&#10;+vQ1nihyz9OH6u2O5oDJk8BJsMTYq6anRmjVWK425sd/LQ6RWxHjY7xoRHYAYQADt8Prf9s5R7wM&#10;mGjOR1uObK2azl1JzwoDJ9HCSi7wCswkMY6wM+cgs8HF+LQMgrFF+yY/4G0fWRfy8fUhE4FwMRAu&#10;BUJJk958G220Bgklm16HLXtuSBiOSCYNA1vh+nfCxcegPOEySFTBSzkiqRLeOcycBIriZXLuEcxz&#10;/wVEsW/8LNozWHU1mbmAOfEpKJ3HbroXvfFddVslZx/GnD7oiD59FjoHId0H5cu4ySNZWyyFb/eF&#10;73z8hoBZIBDwTMgjo4anp4UOC2muvUFubfz8IZnNpuqBjab58SK/nQEvDRLC7AVnf3lZwEaSLwQf&#10;tO8WCGaRiZ8CoAO3ogO3QnYN5ol9aM8guvp1yKVn3PHejejq16E9n8d7+Ner2qG9G8HvmCs7D+PG&#10;xYVTbryc1wm2jDGp/nQquDUIoWzhD24qO6mXUjZ6KR4uCK9Mw48moe9KjVlvo40IibqYVZ0wxrOo&#10;Os3LSznV7fKP4IWHYezHTtLNxd5CwMxlesjET/Ee/bBTL7ODBL96BLvp1zBPfGruGt4j75tbD9/1&#10;NbTnBnTdkJNcpw+6/Xd9EV39uqqyc04YEShFIw78bph9GcRLo9JXmX6vVI7aFwgfWBfygRuV//Oi&#10;8m+fFWasm1uhjTauFBKZLaWA82pSgXN4WOf8MCk493/hu5+A8eeiAHalOnHrYeRdV43iZ0WYfAoZ&#10;/yn4HTRS3uTl77jT1r4l4W0I4DvXv0m7FLFK6EzEN+KcpPElsBDMCL+2zjC82Uf153jWyTauCSQi&#10;WybbMSIqwVx+o4gjm1ooT0YBbqgmTzi/qurGtFkXQ9PO1XXKx9C5zv1OvZygdTrfJlt0DhOTiqpW&#10;RZlVPBot5ZLHnf0+/+MNacZq4+dttNFCJLPZ4GmXQ1WJhXlOepgwkl5LyIRUJ7ruPWjfZnT9L9W1&#10;u3TdENp5A6zdir3hTghmMOceXMYtxZNApChCIYnIUoWJALq9pcu20cZykIhsxSD8dlp0RqAfjSZl&#10;9dORxCpGbv7G7nvtuYHwzs/MbculZ/Ae+52qMvHjzIziPXEQSueT34kqmEy0HlYGX48i+pS3BIEU&#10;5bZe4egb0/zm90rJr9lGG00goYOEJ5XwOUE3YNKCyeK8ksX54S+LQMZ/inniz9365e/XJZH36B+4&#10;lVIBufxo8juYQ+gGrGoYBcoF0AuCfidJFK/TwK+uNnz1LZ3LuHYbbSyNRGTLeuWiYL+C6u1Iqs/Z&#10;RIHTLF1W8uIVlKeR88cWLbLU8SWhocsgsUUXAhAfq5wJAn06aczcCOTWtDYGsOPg9hxw4tiefDvt&#10;qQkMDedy8e1je/L5Js/vY+Eo+GX9D818DHExJOpZ07NlrPLFjpT5F77RN2JLkeCoJMu/2lOAK0ja&#10;jQCYOgvBBFb8mWKgJ23ITDMzlJcCpVWybcfB7XmiLPuh4dymY3vyI9H6ARaZLrsO9h/bk99X2Rga&#10;zh1l4fTdcRRwY7P2Va4ZO3cfLvt/sSkUHgQOVDr40HBuMKqv0QiERm3Ye2xP/lDSEyKC7KPOsxka&#10;zjW8p5py23BDZ+qObhgazp3E3VvddtV5to9QZ8LaHQe376b6gyOVbxHkG7UtkTfy8pRyeUpfKAX6&#10;JbQ8STgTZYiEi5wlSatfOcIidF4PeFAeBVtEMc8I+nDKB99rbmkh4n/4zgbrSTA33cHQcG4nixMN&#10;3DyeHwROR50vjnrTitfibuB4RExwEqIZolXakPg+o/saofFLqHJPJ4aGc7sb1LEP9/XaxYYRbQW+&#10;MDScOxqRO35+joXP9q5IO6nFvjr11m1XBcmG2MxLhoNYfTPC3Wg5Oree2JC5xTzzZZh6iUYjAOTs&#10;w8ilHyVpRv2yldECPbe57P/SKOCpER7LpOSxRBVfHcT/2ByuIzaa7mAn1Z07PgSnljyHqR4oWntu&#10;vuY68Q9lPEL1m3gb1Z3tk0PDuaPH9uSPDg3n9rPwDR/v1Gdq2jFCwunpok7+5Zrdh3EjD/qi61au&#10;1YsjSz4u4SKi1c7B8iDzIx3idYC7z0MkeyHsJPacdhzcvo36L6zBxSpJRDbfiz7qKVxSkf8qxtyC&#10;snXh2LP4hD5OvTQ/+hSLhQZMlB2SBAvLqpOuXZucvTb+ZDTEJn0WOKZaSeZsDldaKY46Sd2OGL21&#10;42QpsHi2/qEae2bf0HAuT6xzDg3nth3bk683vCYfV0+j6++l+rsBO3G2TlW5qGz8jz1Ur8xSiKTL&#10;odiuApCrbW/0XOJq295oqai58WdUAHbW2nmRlM8z/8K5e2g4tzuBqruzpv7dS5Svi0R63upuj7Wr&#10;PFKeEIbhwzYIDqN2dukzk86ktRxE0jPVA6vfDhNPQfECiAkR/V+i9mGDspzl1UKdDgWwuwFRFsOh&#10;mu1mJgyqPXe5U+0lRa1au7fe/UaEiE/BHm/XAaol9u56DpWo3t01u5NItpt2HNw+GNvOxdbPJDgf&#10;SEi2WMJ+Zc8wMFwtAxYZKIpEWSZJDaJKYLqR3SdOonndsO5XYOp5KDzp9pnst8A8ADqT8GLXBGKG&#10;fRwfOrYnv5yh+yshSK5me2QFdTV7vcJiUiaSnPtx6uG+BnWcXOyZRcfi2RKL2b/xcjsBItLFNY/E&#10;/89y/dzTqnof0C3Chx2ZpJIiVVNU5geSakj1HCKxMgv2VbYrpIvWbaQZdt0EPbfD1BkonCTK2QxU&#10;w8+B+SGy/LTiq+1braPegCPaoQSnbxsazlXWB3GdorYDNZKMgzUu9npfhLnSUyLE7aglr9VAVY0/&#10;t5EE16ya62UxNTtWbifuZZiLHa+dKHdRrCSodEaRT6tK0RjzETe1XL3si2heycoMWGIiTkWeTIkk&#10;V3y2rKpJWWOhhXAaJAW9tzk7beIZmPqJO9flZ/4x7m0UXH3KLA8NiLa/CZd57XfZarF/kdjSB2k8&#10;cRDAI8247l8NRPZaHMt5OTRSs/Ox9bt2HNzeR7Xa2ZTWsULfvJ5WMX+i4v0nNAwaq5HRVHRV0i+S&#10;WHNmXa10i9l7tgThDGTXwsCbnZ02dgKmnnPBdfEJQj2sqp8TGF/ZPV09RM6Bo1QT7fByHA11cAb4&#10;J8usq4BT15oNUSwHiW2eCuIu+zoxt+Wo0HVfRpG0i7cvR7VkyzdzkVakS5wFPoMGzwIfAu5wQebI&#10;PtMow6SyLdSok9FOiZWdL+jI5HdAZh1k+h3pJk87Z4hJgaQC0D+zqvd7yFX90OGOg9t3Mu9Q2PnQ&#10;vcfzsWOLOiWiDpOn2jlw+Nie/O4mm1H7wXWAkcUCv/HrsdAhMrYMh8xKMELCjz5Gz+wEcNPQcO7+&#10;Y3vyFQ9hgfkX1qJ1RKgi5BL3m2de+scdMYWH7j2ebxCDq4tW5SaNAsO4z+p+GPiHiNk4P2NW5PCY&#10;C4JHk/4gkRpZ61yJSTlVSPW58XLFS+5rpVoErwuM+Ym15UMG7ufVkWi7mX/4tdkDDd+wMaLFDe0H&#10;l0E0cG75/JKl6mNkBee2CkeZt9tuGhrO5RZp0z7miRl3x+eZt622Dg3ndjZykkRqe+3cnEu1r0K2&#10;+IuxURsbotUpHn8L8lGQP1Rr/yeqz1cRRyrOEj82Bg7m5/OPVEvxqtcr0mxqxE1r4HVexPhfA++P&#10;UP4jr57qGH8j5mqk2WBN2Xxs/RDVRDvJz8inaq8AaklxtE7WSyUsEs8uycfWa+OQBxrUUbGP41hq&#10;xrHa8nPtXOK8BbgSM28UgMOq9gjIThF5P8LtiLcWk3JfJtUANIqUa5nq/MqYI6WyrzwG4oV4mYuo&#10;PY0Nv6wi/01MavQKtL8Z5JnPWugF8jsObq+47+Nu/EIsz/AAC72FeWBvzKtYixO4AHTTSbTXCoaG&#10;c4dw9k5V8PvYnvzI0HDuY8w7enqBfJSjmMc5L3ZS7bWs+sRwVMd+5v+Lm4AfDg3n7qc6CyVHtX18&#10;/1KS/die/FiUT1mbrrboefVwJae5KeM+GP8lVXk7xgwh3p1q9WYjphPjpRFSqPpYazC+cePjZhW1&#10;FtEQpQQUMdlJ4EnV8Osofy3w0hVsd2JEOvth5tWMrSwMSheoNqrrqZdJkpIP46TfSM3+lRCwleRt&#10;WFeU91h5RpUUsDmt4Nie/IHIq1h5DpU8yHqe0kqCc62ddYCF6WaLPdfaWN1iOES11/fkQ/ceH0l4&#10;7hyuzpxSwrdAvlUOtGNmdurWns7sG/DSW0BeK5brVbQfkQ6xJaN4ZcEW1Op54JRinxCT/oGgz6Lh&#10;NffR+YfuPb57x8HtY9T/YwsszAA5wPI+XDgS/R5lntBnluHMiL+llxMwX05d8TYWGmSI7I3SzPbR&#10;OOn5QRzRRuqcPwbsjNTNvYvUcYYGGSZUv8jiAe2jUbsqUjGutZyoKdcQiYJRrRrP8/OMKLOgsowB&#10;YxXvpDQzxicBIimwjWWqlpGkOZHQY9mSupppc1R2MNocxJEgqYe1to6+aElUR6WdcQeLqlb+323A&#10;yEP3Hq96WUSJyX0P3Xs83+r/uo022mijjTbaaKONNtpoo4022mijjTbaaKN5/H+A6H9NYetgGgAA&#10;AABJRU5ErkJggg=="/>
  <p:tag name="ISPRING_COMPANY_LOGO" val="ISPRING_PRESENTER_PHOTO_0"/>
  <p:tag name="ISPRING_ULTRA_SCORM_COURSE_ID" val="10FB579A-92B7-4227-B017-BE7F4AE1297C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OUTPUT_FOLDER" val="E:\j     z"/>
  <p:tag name="ISPRING_PLAYERS_CUSTOMIZATION" val="UEsDBBQAAgAIANl6bk8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DZem5PIi0P4usEAACMGAAAJwAAAHVuaXZlcnNhbC9mbGFzaF9wdWJsaXNoaW5nX3NldHRpbmdzLnhtbM1Z624aORT+z1NYs+rPcsmtSQREJBkUVBhYmGxarVbIzBjGG489a3ug9Nc+zT7YPskeM+EWAjHtEkVRlYx9vu8c+1x87JavvsUMjYlUVPCKU8oXHUR4IELKRxXn3q9/PHeQ0piHmAlOKg4XDrqq5spJOmBURT2iNYgqBDRcXSa64kRaJ5eFwmQyyVOVSDMrWKqBX+UDERcSSRThmshCwvAUfulpQpTzxGBBAP9iwZ9g1VwOoXLG1BJhygiiIVjOqVkUZnWGVeQUMrEBDh5HUqQ8vBFMSCRHg4rzy3nN/MxlMqpbGhNu9kRVYdAM60schtRYgVmPficoInQUgbml4omDJjTUUcU5Lh4ZHpAvbPLM2LPFY8NzI2AXuH5SEBONQ6xx9plplGRIJLiDqKqWKQHStbEVSU2+6cVANhROOY5p4MMMMntVcW79ftetu13Xu3H7991mZqo1wm/4TdcK02s2bt2+1/bdXv/ObzX3BvnuF38P0L6WWdN3um7P9Xy3279utPdE2Bu1xLitWqO5J+bBve41/H01ebXWvpDOXduzw9x97bjdZsP73Pfb7abf6CxRsxheidZyYT3wy5AgIpWr4a2jNB5wTBkUm2cxroiGcsWwHBFf1Clk4xAzRRz0Z0JGv6aYUT01GQpV7ZGQpKYSEuiuyb6KYzLKWdJlhGAYpOQit08vFqn96Xxt6YVM+3JZL1pZXhS7TiS0eGPrS8XThfkXJ7vN32JoeUxDIjws5axkbS7gVROOltWxdHx2ttuKLdrKWGscRFBK9bwSro7MpYaCrwWI+UYDwcLFxpJ4QEIPx2TlhOg9Ul4HyZKDhhDKDLa8JilmDqIaXBAswCodKE317CSqr0oi4IIjk6BWb8MlQYSlWovbxeaZUyCo/u4JTdQf2V5kQ9tEXR6iW4kncCLaiHcItxG7A08x4y0irYyQWO0hiWqM2Qh352lvI9zC8pFI5AvBrOQ78+BGDT4UVrbHkMk2gg9koKgmNqLX1Er1g0hZiKYiRYw+EqQFAuvTGP6KCFrtH9BQing2Cj2ORopB8qAxJRMSXtko+goq4hSQ0FAljOhMw18p/Y4GZCgk8BI8hmCDcaoy/vxexAlWakmK5zZ+yE7hhnfrfvlgFojDMYaOZj9yqAAkTvRB+PEUcaHnONiOAKcQy8YpIQ1nczZry/+4GxSNU5a5+f92xgr1AV1yGC37OOZVC6zVRng8S0STXDNqSEEKLsk4YSKA84PylNgSBpgjwdkU4QBKnjJpPaYiVTCSJXBGrX7cwgyPKJ99jeCsA40yJNKKslg6Oj45Pft0fnGZL/z79z8fd4KeesAOw0Zd1gTe7Lw5WCOf3VJewW25Ddihnt0JXgFtvRlY4/Y1c8ctwRr5wl3BGvv8xmAN3Lg3vILccXvYwNaFjE3VCTf8+fJF8qnp3OzKygXTLb7cPM567ffYO/bcWvfmDsFO3zf93qVNZnsCiqgOIqgNQ/MQYomZNeY2su17H1znWtEaD1m1b133NytCcLZVwbRT67WtFvzZsr01LVxnpX2zMgGO/FF2hMGhz2gMrWb4ZgX8Z8rptvQ7ZCU+WIV6kyrzU1fUrEQdqMoQLIMIguhggffuq/ght/c97Vj2tXiaW3uLW7wRrT9em5mYchrDPpqec/HiXT09KZYLL0/lcsC2/j8I1dx/UEsDBBQAAgAIANl6bk/mAaj1tAIAAE4KAAAhAAAAdW5pdmVyc2FsL2ZsYXNoX3NraW5fc2V0dGluZ3MueG1slVbbbtswDH3fVwTZe91d0wFugDbNgALdWqxF32WbsYXIkiHJ6fL3E2WplpI49kIUiMhzxItIpqnaUr78MJuluWBCPoPWlJcKNV43o8X1PGu1FvwiF1wD1xdcyJqw+fLjT/tJE4scY4kdyKmcDcmhd7OwnykU5+PbAmWIkIu6IXz/IEpxkZF8W0rR8mI0tGrfgGSUbw3y8sditR50wKjS9xrqKKb1Fco0SiNBKcCQvq9RRlmMZMC8p0v7mcjpXZ3P/oC2o4pqS7v5hDJEa0gJcZGvblCG8dzcHr/KAuU8QcNfbaBfPqMMQhnZg4wvv/uKMsgQTdv8T480UpRY0Jhz/hHfOUyQwowfRnWJMkrAhNDR6Cu48thc7wKQ+xrOfYrjKgV7wroeLAR89IzBUssW0sSfOpuqxNtjq818wHJDmDKAUNWDnkzQT6RV/ppY1+P+wBvlRQByih7xKlhbw6qLNwDG+h6/Wt3aVRHG964LApSwc8ogwl7ZI3+bsh4hA2WPfGa0gEfO9kfwQ0vH8U98S9xjnq++sQIn5ujr5U/eip4ecHBV4NopPKYWBSwVhvNCa8BXSxOr60JKjmJKOdnRkmgq+C/EZXubjEqTA4PrtNN9lWqqGZxqNxujWdLhe9nzeDd2vwl9bt15ps0Kv54TrUle1eY3Sc1njmdmxFwzT04zcEkaOMh7vhETOTWRW5AvQrCpXrjQEGJt2kNg0Q3WEDxNghKkyekap+6SU8XnbZ2BXJs3o+CbJtZ1uIqWFTN/+pXCGxQxYcDYMXVlruOEvvdkoHANAETmle/Y7tBZ6pZpymAHfu4DhU14KLNUmQ4darYb/QAbHbab00zqR7cm+kYJcbHhBOHVxCXihRMaxltek0zZxKKh9/u3vzjayH6RYeeFO8yeXSNFFxv7cQGNEv+P/AdQSwMEFAACAAgA2XpuT+Kz1eG9BAAAnRcAACYAAAB1bml2ZXJzYWwvaHRtbF9wdWJsaXNoaW5nX3NldHRpbmdzLnhtbM1Y63LiNhT+n6fQuLM/F0Jum2SADEmcCbMEKDjN7nQ6jLAFViNLriTDsr/6NH2wPkmPULiFQORtSDuZTGL5fN85OjcfqXzxLWFoRKSigle8UmHfQ4SHIqJ8WPHug5uPpx5SGvMIM8FJxePCQxfVvXKa9RlVcZdoDaIKAQ1X56mueLHW6XmxOB6PC1Sl0rwVLNPArwqhSIqpJIpwTWQxZXgCf/QkJcp7YnAggN9E8CdYdW8PobJluhNRxgiiEVjOqdkUZrc6YV7RSvVx+DiUIuPRlWBCIjnsV7yfTmvmZyZjma5pQrhxiarColnW5ziKqDECsy79TlBM6DAGa0v7Rx4a00jHFe9w/8DwgHxxnWfKbveODc+VACdw/aQgIRpHWGP7aDVKMiASokFUVcuMAOnK2pKkJt/0fMEuRROOExoG8AYZV1W866DX8W/8jt+88nv3nYY11RkR1IOG74TpNurXfq/ZCvxu7za4a+QGBf6XIAcor2XO9O2O3/Wbgd/pXdZbORHuRi0w/l2t3siJefAvu/Ugr6Zm7S4vpH3barphbr+2/U6j3vzcC1qtRlBvL1DTHF7K1nJxNfHLUCAik8vpreMs6XNMGfSaZzmuiIZuxbAckkDcUKjGAWaKeOj3lAx/zjCjemIqFJraIyFpTaUk1B1TfRXPVJS3oLOEYBiU5Ly2j8/mpf3pdGXrRat9sa0XrSzPe107Flq8s/Wl/eO5+WdH283fYGh5RCMimljKacta38CrJhwsumPp8ORkuxUbtJWx1jiMoZXqWSdcXplJDQRfSRDzjPqCRXPHDiBXGfi0JilmHqIafBzO32oTCX1DGWSxwZYKA67XnBzGWKqVTJy7w/T1sPprU2iifrO7s0ubRH0eoWuJx/CJcxFvE+4idgu+Z8b/RDoZIbHKIYlqjLkId2aF7CJ8h+UjkSgQgjnJt2fpiup8IJxsT6A2XQQfSF9RTVxEL6mT6geRsQhNRIYYfSRICwTWZwn8FxO0PBGggRTJdJVhpZFiUA5oRMmYRBcuir6CiiQDJExIKSPaavgjo99RnwyEBF6CR5BssE6V5S/kIk6xUgtSPLPxg/2u1pvX/pcPZoM4GmGYUfKRQ02TJNU74ccTxIWe4cAdIc4gl01QIhpN37nsrfDjYVA0yZgN81sHY4l6hyHZjZY8gXnVAme1MR5NC9EU15QaSpBCSCwnvAih/1OeEVfCEHMkOJsgHELLU6asR1RkClZsAVtq9eMWWjyifPo0hOMNaJQRkU6U+6WDw6Pjk0+nZ+eF4t9//vVxK+hpqmszbNTZse5q61nAGfns3PEKbsN874Z6NuW/Ato46zvj8pq5Ze53Rr4w/Ttjn58BnIFrJ4FXkFvOA2vYGyET03WitXi+fDR8GiPXp7Jy0cxwL4+D0+n5fabBrl/rXN0i8N19I+ieu9RqU0Bb1GEM1T4wlxWOmOnw7CLbug8gGL4TrfG500DW8X9xIoTwObVAN7XNltOGPzsOrGYoay8NZE4mwEd8aD9K8BlnNIHhMXq3lvxvGuSmgtplb91Zz3mXvrH9GGm7ylv1DYJlGENa7CyV/vtO+6YO+z/5wD7Nr7hW7rTmdy2rl8B7sL56pV7d+wdQSwMEFAACAAgA2XpuT74PNj+fAQAAKwYAAB8AAAB1bml2ZXJzYWwvaHRtbF9za2luX3NldHRpbmdzLmpzjZRNT8MwDIbv/IoqXNE0PgfcJjakSTsgwQ1xyDqvq5bGUZKVDcR/p84Ga1oXFl+at09fx66cz5OkWiIVyX3yGZ7D/ineBw1I83YNZ7GuOvSCdOFUPoeXvACVaxANpPz59Ff+OhCcsdDBdLZ9JltX8xNIbxZSuTpuGAvLaI7RSkZ7Z7QNl/gjqmxf1a6iWptna+9R91LUHrTvabSFDIw4fQyrXmADxhLsP+hCphCZDsLqIg+O1wOKOpdiYaTeTjHD3kymq8ziWs+78i+3Bmz1w1c7oH83eBhHdip3fuKhaCYe31J0k8aCc7DPezOmYGElZ6Bqvv2w/kAj43ZBDbrMXe5/6OE5RZ02MoNWl26HFDGmK69WNwcUbc7Dxu+IywuKiFByC7ZlNbqiiEA0a3PEDzQWM+pIC233/BdVKOe5zvap+xQsR4cl267uHQoNxx+JaISwMUJLZiKLrovjiKn37OC6RtYpN/OKE7m8yGiG+7hkD+ObtwjtXxMhvZfpsqguh+pipIaDq57BTvQCSSikXYF9QVRVOW//HbyR++TrG1BLAwQUAAIACADZem5PPTwv0cEAAADlAQAAGgAAAHVuaXZlcnNhbC9pMThuX3ByZXNldHMueG1snZGxCsIwEIb3PkW43cRupSR1E9wcdJaaphppLyWXWh/flIp0kYBDIP/xfT8kJ3evvmNP48k6VJDzLTCD2jUWbwrOp/2mAEahxqbuHBoF6IDtqkzavMCjN2QCsViBpOAewlAKMU0TtzT42ECuG0MsJq5dL+LpHYrZFMOiwuKW9i/7M4MqyxiT19F24YBVvMe0IIy8VjA7F43cYutA/AIakwBMqsFQAmh9AngMCcCPK0CK75vnpEcK8aNikGK1nip7A1BLAwQUAAIACADZem5P/n0v92QAAABlAAAAHAAAAHVuaXZlcnNhbC9sb2NhbF9zZXR0aW5ncy54bWyzsa/IzVEoSy0qzszPs1Uy1DNQUkjNS85PycxLt1UKDXHTtVBSKC5JzEtJzMnPS7VVystXUrC347LJyU9OzAlOLSkBKixWKMhJrEwtCknNBTJKUv0Sc4Eqn7aueNm8QknfjgsAUEsDBBQAAgAIAESUV0cjtE77+wIAALAIAAAUAAAAdW5pdmVyc2FsL3BsYXllci54bWytVd9P2zAQfi7S/ofI79gtHQOqBMSQ0B7GhNSx7a0yiZt4TeLMdgjlr9/Zzu+lbEh7aJWc7/vufPfdxb96zlLviUnFRR6gBZ4jj+WhiHgeB+jh6+3xObq6fHfkFyndM+nxKEBlzg2ApsiLmAolLzSA76lOAtQzYGBGXiG5kFzvgfsUuNtIJ0v07mgGLrkKUKJ1sSKkqirMFSDyWIm0NCQKhyIjhWSK5ZpJ4tJAXoNd6b+j4ZeJnOh9wVQPWei3B65JWo5nxQck1RILGZOT+XxBftx9XocJy+gxz5WmeciQB5Wc2VI+0nB3J6IyZcrYZr5Lcs20NklY28zXK744zz0lwwA5h03GlKIxUzjNY0QclkyA/W1KVVLzqAGt4VU7XvNav4153zRutnOkcy7Kx5SrBI76kM46CfTJMKqf2etaBT00Cro1TMiT7FfJJYvs67dWjPMFcgFbxdk8sapCOICnWxpqIfc3AAMV1R3EbdOwaxq2oJYDt9HXHQVqbrtlVJeSNaWa+U88YuILlZIaWVxqWTKfjIw1lgzBPnFXrpvUNcRPdJae/kNvjN+oNT/Va52xgP/RmE9A1NaE5xF7vuXgo1kGNdUMim1sWBcpNjG7nFT5mPV0PTC5HOumwEU8TWXMYAwjqinp7OQQlEmqwCUs5QjbOzgITnicpPDTkwzj04M0GZW7SYbewUFwKsLdBLQ1t2Uk4zqOxNQqyCcT68QPS6VFxl+sPAd7Rq+sDl8buebouuDtwdn8j1EcxGgGc4smVpd56u2r5vDezKlWnc+mcJaBWmEemC4L59XMQlmMfCK2pWWqb/o5NfuwBx3lPDUd01zfQe+iWvMX5lU8Ml+6xdLUJGFGMwH6cL7sMUA/YbsMwlvToYhbkTd1wJjYN/dvK9ps+bp1ruuHOuxDDZ84qxzGzdRHUEcsRZlHox7iovuIqBR22rVk1EvZFm60OAGRiiJA7+GhvvPF6UV35bPFRYO1ed27wC6XN6z0OuFOQaTWdXsRv94N8PgbUEsDBBQAAgAIANl6bk+XgLhH6AgAAOk9AAApAAAAdW5pdmVyc2FsL3NraW5fY3VzdG9taXphdGlvbl9zZXR0aW5ncy54bWztW11u48gRfs8pGgoW2ACB9UP9OdAooMiWTYxMaUXankkQCJTYlghTbIVsaUYLPeRtL7DICYIgZwgC5C552L1GqpukRcqSTNpOgCA0x4NhdddX1fXX3SxMJ3h0PGUdMLp0vreYQz2DMOZ486D7C4Q6M+pSf+STgLCgvKfcO55Nv2jeA+U0oAbM8mzLtxU+GnQrqC9+ULslt9U2vNV79Rpq1XENt5GKGwqMXUrqpaTAmFqrKp3yAUSI65MZ8dhx1E45NfqcQfMC4jPNs8nXrpSenRxKr+DKt2wH5gXdZp0/u1jqTq3zB9WrjVYD72qyJElNpDTUqlrZtVqXLbmKcKXeqEi7Xrsm1SRUbTSql81dtVVrSPDWv2wCSh1fNlG9Va/X1F0N14AbyXJPrSm7lnRZrcogDbcvlV2/32tVKqharUp1dddoSv1eBcFsCTBkqc0NKKlST2ru5J5cbUuor/R7/foOq7ipNFC7hpuVyq7e60mVyt64+9UlzbWnZl5ObM4XAI+64Ogoj63ykeDqzNa+D5NNsly5FiPIsT+U+reDQSmKRxG78WisRpoaEoHsWUvS/ekfP/78l7//9Ocffv7bP9G3M7ra/qpTFiPxNKFGMg+SdKHAdM0Y9S5m1GOg24VH/aXllrq/DEMlWkgWTrohfh6+B2tG9uJa4icrWyQLwheec0wzulxZ3nZA5/Rias0e5z5de3YmNRfbFfFdx3uE2ZXLloLPCnKdgGmMLFP64TZ/srOtoDwFhKvXxPzJxOlaU+LGEiviJwffXuTLFjlg3TiBwwSrXOXPOdaVNSdpB7Rl/pzn8UBK2mst/rzMxMhXBtMlnu21s9Nda0v8tJCwOp7loqv1Km88rXw658ZO873s6Cc+l0Kx8eZcwwp/MjHxBXKBmbwUmU2sXz2YGL0e1pLOEqSAc5PFJSIJyFFvogxvRrL+eTIYXg0nPe2q1FXCrEQ8Lb+tNdtfq40mVK6ILyOScSND6UxhIQHWqGTD0s3xcDABQDyY6PiTWeryv3OzDm/NgabjUjf6R26A0Rjflbr87yyst+Mx1s2JMdBUPNGMiT40hV0G2MRqqfuZrtHC2hDEKNo45AtiC4KgPDs+QYHr2GKAl2zHW5MM8tThjazpkzE2zLGmmNpQL3UN6vvbXwtka80WEDwLK0C2E1hTl9hCLISIGOflBaSL4xiCP2zhwEy6tBzvIov0sXyv6VcTczgcGBOsqzGl1MWejVTf4pLyA41lA48Bw7dg234d+0REn0BAsuvmBrnWrq4H8GtyRa6d+cKFX/YKbUYYXDIiXgZGCBw8hqgzjPvhWOU2BIHIQisrCL5Q304FTdJ1GbA1XRlCaCpmAt/kMDE2ON7xZhA6ZMYy4N1gw5Cv8KQ3/AQxDrk5zMk0/Agp+TEn02dsQA5hIwObLt9pVzLPCJ6GcYLEOTizeLy7W2TNZsDHrblx6DoACrcwpInIxuAityQDf3cLjtTkwYlsD4HB2OJt7mwIqOLbsM1lkAVlSMEqj67vbrXfTfqyNsDqBMJNHd5PTFEludCltUUeZciyN5Y3I2hKZtYaMmELY7ZjizHueaHCH9fO98hiUf35Jipduoo/ffMKlVIF74hmcF4GYXBMWbGXpHOzRSt4pSI81k9qkcUAr1bBULAuj7Xh+7gocJZrN6zS7+GoJ+XyOutFPd5ur+xu+w8oY4QluKdBRes5NBcThp2Ybzmwebq5GDW9D+JGYT2Hgs8vpLkA9GGEoVP0Bpg7sFxKkTuwaD6Ie9wzNBMOW/dkym8fGZhFroZeO+5vfkd0CdzHn1J1Sh4onJdcYm3CgwzsXcL9WbycOCqlthZTMweguA6Y8zCoANV1lvwOlQ329gbHpgh3g9R67unatUV2u86j2BHAzusleX4Oe/DpUlBdK4jjOtyUfvtGRcIljkO5o3wHiKcEzeyrRH6+yWMGlsfK9USRdQXzGwXPZzc7H2QHt8nANCYDuccRIE2WFpstYBd+4Pe87FjhjUDFfRnwosUbxPJni3/96a/ZYQ70Cakoov4mLw4kP6+a+Anv9zplJPhDBhxT7qVZxUtGxuhCFbNmv1+ZGgTou1xZrHBbWtIl/8SVSTSkQORG2TRl5foGssQQSUHXPpwFc4LcyOOPUPjEWb/UvbH8RyicJqVuXiBheR6bLLcO+yvumrmOR3Kyv3kn4os3tdFEVlVx94ccdZ3ZY7j92nCBiT7zIZfO8+Ap17IO1fkAktgOy48pNre4akFJCN/3BWFzdK97Iuw/qLgW1HCW+j7jMZ+6I/5l6/mnXJjAP8RBGHeZz6/08VtyRrCgXyLfdR8sN4BpSdLh1BHoMOKHxQgyTTucPea5YydxI8rhxDvqwr6ghMtJQKfph1yK0hNffpMCnmjPNIdrVjSUUH1PPJyvk6/s2fwE8XC+wfeUIdzrnut0OJRkjT/H9Sw/Sc/iO5hDPFGlojnxW3oO12DAP8sGiYVEhPTMJbVJV+yNprMkUTpzWlLh8gmNO97T8eWG80y3YtkBbzukBvbhWz4fvx3mMJecDm6xDkjBpKnF+7EMiOYcS4GwfXBojJCK2HZFPpTgImLNFrzSByUUYXwocXOGHZpTfKu4nvFyluAU2pxnXYp6Lsp5LpEer+L5RNEw2c8zdcrP7NQpn/NQJ4I97UBvvZwSH0MMOFDlIg+licnpi/hT2J04kR7wnRhNArAFYHtwR4ozIUFIBZY4VsXZEr4kx+FsyRyXbEhcqhKEhHHOr78TQHacD26ZDcgDS4Z3RMmdBVGt28diugYm6Ce5xI0sKeRgJGfSMWsaiNUfqVbx5rPX8ch2FJdpHu7JCk3ZgdfLR0TB3FPW75ST2yzUqCNd1rOt12pNqjeaRbe16LYW3dai21p0W4tua9FtLbqtRbe16LYW3dai21p0W4tua9FtLbqtRbe16LYW3dai21p0W4tu6/t2W/dT/3+arXumotda9FqLXutLvdYwOHO3WkO29++0xkH1v9JqTeT2y53WYy3T92+1nt5z3rfTmtDqv9BqPaQBK+Cd/N/c/wZQSwMEFAACAAgA2XpuT4dvkzloKwAAs1YAABcAAAB1bml2ZXJzYWwvdW5pdmVyc2FsLnBuZ+18eVhT19qvPfZoBwStFhKBpJZWrZXEGCUgkNQ60NapVj0OBFKMJFghGBAIkKEeW8ZAtFWiokTlWGcQoiRCSLRAthogQqsxJRDJLkQMEDdDEsh0E7BFe9o/7j3f99x7n0+ehyfJXutd6/e+6x33Xnvlfr4+Ytobs9+YNGnStE8/WfnFpEl/x02aNDnxtSmuK6/d6J/s+ngl+YuIjyeVNfv1uH68Sl2+bvmkSRW8N20xf3f9fn3vJ9uTJ03yrHP/vwIknt81adI/Pvl05fLNjOi+9kTeFep2Z0z0TPTXPh+1zjv+JZm504Ql3w1IeGPlrDmHV35wdPa/Pvv6m1l/f937rddO573+MSbo1LRXLgXWT3plRt4nH1z756D1ZJ30bnuN/oTq+FKsPtoQDcwLqaRS7MeWCqllFE4Nxbj1RODoiJLDNv34JvpEuNM2qGcPfC+Y5P7TYMiXuO2LTYpYdGExPSaV7L749YoZod2PmRqbWskuip7hvvToXn1JOp7m0DrtpIy/j3d6u6b7Q1vwMvePvfE7VcyGDZzRn4Y+nmisfHNsDs+T9MFJDYQE5w0lC1XL7Ru0ermuXvUFu19ZTDsZJHO6O9XcKKIP3pqKZOZuYD3ZJD/24WOYCO8cUcoa02TW9qHqyL3HeEYIQBJkDpXUdH1ooPgBZEVqzyFHbke0KnR9PlFBM82Z7QIRY6FiMHa3FgipZ2kuaKlu7E/KYjXMrg9J6aZRlczRcKvzejmrT30lUtQcqzr3AEOz9wgcPSOv+QdE20ZvebGf2hI2hEErM+yhnXYjx3l92gaooi+JpLV145TlNcN0rJRal/G0QAX2WdlGeUK5tQINNG2Vjd7X8xIk7Pv0wbkItGvae/pf5E3DH00PuLMnevD4YGf8SGp3tesKw6eO4pGnELV/WuP5Xc3DYaluGWaIwk/pmY0DrcnhnnID+SOilLUVF+5dGIOtiUfK17lGC6bhgmhZsA3y6TMC9Jeihy8OGrJgn8uHdZUMFrHKj9hhlpprLabpyun+/AaDwhxa0vQ2GngtyWk3C0jzOhIlCR44MAGssuKripPOyZsY4R0INI+6zzEicI6MtO28XChqUKwg4mm+/AKDvBzyuE3fzmwuEvkqPQva6o8uK1laLYlPL4aCL1m3Ex4wrK0DbF0Xj2MD0R0bJE6nw+hkqwEfVUEb1zrNH0xUieHaSMOMZKZ2oRah3QQaCNINcvO2MLk4mingWfNJAJmnLRc7LKw8Q6H1dTDzgxoBI3NuGa7D+UVYZFiN8aoBXinhMRaqVW7927uN9ivQusLj75h47vIPpvzYBavyw4OVmNVcZH7BrTk0XzTP0BCr2JhEREd7gixAgfkn1yC311sLVQA5x4xb3chCtIn71z12ydhYxFU2TT+gtWwD7vnUbSZ6IzO5TMzf5F3QHiIelc8HVeJeknOYpCTx+KBJQf1YHguy5dYcUUMsxNBV0tvpTmgAZcYiDOLm1gGprsuyDYTkfeSrXLNL9ClFdduI3ip/ZBrR25hIZM90LTkDqTC2WJZKO8A+yD4z0TWFNUaDwgP0Nvp2iR/5MUMCssHBWSJfc3g00oyVIkHzOzWC/F0gRWMeyAztJ2vSJE6xUQ1/y4xpPnAVwXjFZWF1+66AFI+/Yfy+YVT9DKuRv/NWwI+Lynz5wPnpK36E+WXB3tNlKEQNBswJuQLEA7F0O2Znvb3A8K24fVSqG9ODn5fSyhoYwSV0+OSOpDguhEbxKuJylsd5cOhWGF9uHJnOB9r4onyrvzNugwYQ94sFUIbET6XtYhfxlgol5V2KTqxgpDH/QKyEFfYDIz3kfBbmIkqb2r4MaLJI/ZWHuSRwD6FDijDJX4PrqqAqKInpVWBoMNAFkF1o25FjbGBYxbxFzbm9bNRbvD3hNHmb/GpI/cHZ5loDfPGUVrFjdA/Mrf1E3AC5B7NzoeDsUnk+bM4D3QDskPydxfJDMFgRuWt6Oa/titY4MEo/2ZWgKvdyMTdsJ54royeHPL1yJRvAvCNvK9oJ4yrIswpeWdyfxi2ETOL1YVY6qwZW+cAYUN/HR/MAmKqm0X450LjHXgH0rZD4JSLN15npOaJAJLjusR+OPMtPewnaw8SDfW51fkB+zU8bAIXPQgOxYCZVQ81RgewiJcOT3gYR3ijSLVPbie/RhA58oegKgQRm1A1UMsJRLpWyF7bJybkAIjEfqEasHVvKZDJHT+G+CsI3YY7WpxSVfikJo2HZ/om+ysdvYOYWtn0jVkJVw9YoT7hhxntTjg9jxS7+F5nS48FqXOd0oAlqbOpK0SW/VUoJA5M0WyWBbBnoALtgYcCkZfUJukoFt5hfK7jexbpCMOXLm8TOYW0FXKkhyvqqUwqLwS4LPmc5Opon4kGJIwuB6QKj2CHuYKTDzL66zFhmidAosyzLVQitN26PWpfVs8o5TtCWK+rLyKoHYbyliK3EeQjnQKprnW523qigY7P+ybAyTJs85ikOxYSk1udc9cPLhVI5i9v57upscT+DREeSH8P4UUtoclZ9F70WGoUlu5kZLt6bA1K4O+jF0Ej+cmzJaTiZxP2arrbUYIEUcBndLo4mzkPlk8DhKHkT5HGP1U9NGIFQJE+fguI5WY3QUj9ewJQOentxq0uRVJnMk7wWfAfexW/8SO0MNJAADiJU+XwgNoYlA9m65Gqbwz2WhUk1Jx+K1xC1ZkY4gqzhaMyWcH9jWpgcYoBkJI+qAYKR7phWlxLosjhP8rZtebfemVLICEEhCQPwogMxRO8VP4rjQ36ovzqrtE4cz50FpoKVYpZERk/XOAeq56w+RCfQ7dBRMysed5asyVM2wd7AQvRywQchDukd2FTgaTBqDBeTtoK7H+zDeBeai2t5XUY1LBCIyzhm3R7Jlhh44TQCIlHCSidBGR7HQXtzhzLlscVOYitdjlWCz6plWC2IHD6g4jDLC4w9DCZdDUNnd9nlYlg5jy4edURqlasqjYa9LazsJx7b8R1iI/2k2DGAH+NtXyA4V3WJrNHtHbFPdV15WOAK2nDR+mItx93eDsN5HaQbrv1V4yvuz9JdmlfdsbzwO/pM92fwZ2Oha9Kj+fC/6lBuGeDLmFPGcwhusfvz5sbFtL+5v0TcEb/u/vR7H5w71uHwf9jhXveFcyXLMruPUZtLWCY19tM84TvN3wT7VmLJ8rGO1yx3t0qTTLZBpbZkyXs9/Ab1dOrK1NTNY8N+lI90PM0WUT0+zUinr95FjWgYpzn4r+1q9UbM2IyB7+3+x+/93/z0+JGT/m+PT/3xd5TYlyT/b5D4RxBGW3jNiPRfDwmt/TVGTXualpWqikrzP8xYC0IN5ALgcsLhiVGzSdxvzJrkDcvmIyoZjVOaX2jTTvYKO1iYDbyDqCmU9faeH7OFr72X2TyhiHtpb/NYAgRrqKUN3TP9bnNh3pjex52uQ/tO492JzY9JFrT1dD/fkBjujShWLMlqUnSsx0U+h5mtOL33A8eqgXklDJ3pej9xA8E+NEK+gyA/vN51Nf2YaxjF88OEWAL9d6jJHjXXEEFptSczXpxjdFr2P0ywusvxDzVdqU8+DA1dMGapp771lMVb3nS3rbi/qo5yr/MFKQTZvl3xYSa388zFGOzjvS+y4/jx9JFw+cGlvkEHPM89L4bKTrSfG4ghFf5XTYpU/79qKlV4FC/P3vS8HNRPfTyv9GKyHlf+FcAYwV/hu/TnBFtP133wJzIo//hPZ47+9k+xSt7wXz+hcPsssXWk4GuVAAzBeLR/qA+77ESlsHTnmP/b8fipIku2Ny6Wh1lp9Tjx5y1cVOjeJ3/KxNXexZPP/ZWQ/YNTgids4F4nfxqn895dBPn2L7GPfv6L5aT81XBb7t+88KeSqbucP2X9n7Ob+oHvHyCIEPasCJexmZb2M3n40bhRWF3Zlal/IA+cKiPvO1b0RyRFKzox1fHkP0DXhps1g5W3nm6rJ2vPwf4wnflpnde5uk5MDlAGop/HjrQ/jqCKaO2fAXUrvHkhf7DXwp3vMQeLtScKc7LnIy7FJIf+D/CK+1gsfag2JFOXOy+6e5bLJ7L3OSrk5dvBgTiVoed55TMYOrOR+BpDWU1094MrkVS39+nb4/8P6Gh5Kex9o9TaLxxb4sjoHRKB26fauiwniEu+lLeBSf7/eH7GAnrydi4b86ThaVpOlP6g5eZkrxPtycpwESlzN+YpfvRxqR69ValZQkNQnieLBSlDD8m8k7Lwklo4oRoRQJIElhFKbsFkcsMKYuKsFV9qKMQqxBQ+vwE7j8/nWWfzAat/gwESy1POPKHXW3N5McQqFCrfGtkxN89KLKwxWKM69BZigY6cy9tNxE9pbRkgvwkOXjAETihNWTlMVUnHTrnByPRInFPSANPBT2K6CzY+PZ2NWCbj0UdgH4Dqg4nswWIl2lf5N1f999Sn3FVrWRkhZaF51ml0jivFYnqccBWI5Zi3mhEREiMjnB0l5cVC28AqhWs0uqCUgSR/wwUW07AdVCI+z4xF8ay5CjlPCoCzeRgUEslh+lV3POciRvP2J3C/XYMRFyBVhRvRZUJm907ut+BAC6z3jNgBg5UyMjUbJIH9mSF+crt8GGAEI5Tzy3yNibP4PAovAMXbX7EgSyNuiguTdwE1TKaiYmleZ1LYD9CNHdEIM1KUa43iLNwY9mC4bd/wC9PGBLpySVWRro98wu9AeyW9WNwxPYAsCcwjke/lUzFysUhaDhspErlvIGwk4rPq53fg+3E78EVRCECszZ9N7maYdoV1dFnz5eTZK3qroSoGCRoYgOqBZTRBeEnv4KVL/AmtValg4MVKKDCaR12JipBMr3sUx/2G3s6g7NIoxeXDfR8TvRu6wK75qMjCAgWwONOvhlvcMgDcA4MUvIDZvN1hjhQwAZLKsRGqnbClNNNzBqHa6pEgjAn01e68Gen1NVT6cM5qyfDXPqXRYfnJYYP0kQDtRlucmdG9iyg1iLeHF8ap6NgOM8NEsVXTXHVukX4U4vE+yAMqbTPM82kzeXPYBa+k2MkD6oQXJfZLmobbFsg5HMqO8nTVMYy5u2YRFuBXy2F+4LA4ehYYTeRI8P3UWaJIXjEmq7Dl6RlgRt8y2moQUPN5mdckSti8FRLndFG+otRVmiiTbnI3poU5xDwxU7PVFRqVBWXlEx6sWrpzG9EzezsGRlHlLketrp1+oH0AfphezAjSiZkhHQ2TYAe04oVlOPmd+R2qgWGxtusRrC6GSA0LFWb40Wu6DFtc6iozUI+sVgDX2DaDMoaY6FEyB5XfxtXZ60GuQkdWyjdH1U5M+d2S51KH95om/MWcT4UTcvik9fJLkv+xJGHWXqFI/+YfiibGkwvnmtkmoaC9BPNvhVbxPAFzoPeGvqQmnPpJq3rk2HTqilRK4/95lfm/1+Hrf5Csv6ia2U8PIE+Eu9Drh1qjGZ3f+hBwUPooz2nhDQ0y4CTLjz7NeFunlyDc8ugANZFjbVP215o7mvJ4iTm8ELypN/nHoHFBBWEe9AzYf51HCMl0cd2q7GnM1Fo79r0a9nYio863mTBVrc8CqePScqcgkvD7uwUmeDB47Lj6UVqebvsJtT4HpIx3qA8+d+ltQqXjSDnzfbutrNbablwfId1kyt3AfNdOpEuexf+oDVCpXa1P62mJQK4Dajf5EM6UsKTB0b/HNZeIF9v9vCKdEQfKdIciEJ8SqH7zfnePNvtZtT64XuZZUpBh+9gmZpvSwWD4b37GXTwPJfutt5MitA0+MkvDUDIA/Rapa6OGSnsSM34qbl3OIw2U9rTFjAPvbUuTDp4UussXokTS6y7BRtoE7NGetsSRVQYRUA7iF9PtEPuBkawWO+Lso4/PGGIvmrcO1xpZxlgByHLOOZ0mAf31hDK7HCelnxNlW40yp61yuqrmceVaIsJ8LCpooVY/6tANd1lrLltCP1UJQgu/H1dJulqnTnFVeWZ1VFr78Fte4UP3+vbYdi7hity1n0g7kP8gkUfimyu8VRxLZ7aSVEhCf0XkLInmbaSrV6kUm43lT771iWa4pJIli28shgc8BXmEEikrXQYNYJVhyQ5TLOQA3hnp2cAZNUUO6gbEgosQnnzb9kAkTbFekfWuQI7ey+ftRkJp35cROH7IcVnrFjdchdeRuMUYxzRyrx9ZVwZSiBwN4H44gc58tH9qNDMyLHMxu8AlIJ+3+dktrjiwNcyavK9lWG6NzAOqEzeED/+8Bg+4Val1TiJlpFHVdfAGAgfCj5cqXQamD4iFgSAsAhwFK+lIyMCIJCLOwD4D2vhyIRY4uKwDYQzI6L+hLxvyaLbUfMqfEFnFHsySwhmDFQCixv6ANKscaCOf4qb64/gFVHpZRANsNtgHGVY1dMUsifZSUA9H76s10EZKezCvUQM6UEUgxeOIQcSjJ3OPYuILDd/A4OR47oMDZI/vNtqqmVYYDmQt1Eqv+X3ET+TxcDSRg25R5MiK9zH7f1PShrICakLhK8ntjO5YbmT2YlohsMThaMwv8zEm9y0I5Cyx35qKXBshieLOSA5bk2S7bU7SEPF7sJnyXxmruwC8qYIvYQXR5F/ORqMLWhazG1ncH0B4CX1kS0nFjVnKx1HsgiTmszs7Ub4B5KC1qxX0xbtUtY/7WtZxi0H4WdAeta+2cUs+cp1T5yM7WphWMzuAwj2OmZsF8+aDFFismd6SE+KLE+rshYaGe+kzOXpKDnCQdSUp7LdxQ+V0bIbLppmOAdgyoaEAkOy7r4v4qXwgoCcmZKcciy61tAwW0oUZ3d2jo1Dvva578MRIkrFyJ6xZGh3i+bsk6HvtvKGV0KjFGgx2waaCXStgOED79jL2SvsZQ1QawTmiVHY4TKJzde1lRQEUCX5KPUR+ApkYc/Xzfd8GWBKn3ci500YFuwe2H9/jSkrbR/FkRsEDZ7UV/+JcsbMnx9jyuxW6YYY16ZpfXSdMdYZeG39ecoGOnW3G1HSkiBBO1J5wWmEnfUkH3hHdBCO4NFfEQ87gyXlCnij7ErcYohcUmUNLomaTtioMxoCszmHVAqBu3PWL12IYBdS4DlfOrz+wyzbbpVj8Fd2wD1dIJMxwa4VRLT6W27YSHG4ZHY4La+7NOEbXbu25qPySyCuOCQtdPDuRt58+crlZ3D5gfteaucjF0qoCw1aj8WJp/9Nv0cw59uNdT5+5Kn4gu5cZsrlwzl576ZOWjKPc/RjfoNJsRMZjG7soYPssZ1KqJHymKFduKB02bJRo88v4cDPriA7+vTpOdAky70E5yxSwxcBRsSN0Eb+OOquObDLvyoKFgfgHdVSXnXIoRAICYMgfz5+iNMwOqnM79qE9RXXPvPljSk1zhfFnSc+6xM9klBDmM+9LqzJYgJT128OScdbqrqu/+dWRB86jXjX5sslLXrjqeFLuWODffzSzzrfjILs96eEzF9/OhLygXXX+NSP18/CH2H1J4mcNw0Mun7PURTFY2gMA40L/fIPA3kv9qbPQRZVPWitjh6x9BiYjo/sYtbWlsD1s4HZAjwqdfecZBYljonKKPNMa3QHuhQYewcFYpqnwJRxnh/1Wb+4w9wqVJc4tb7j80eYMWuNvOcK+jUqC06beKh04MjSROWwerkM6FoX/tyQcm2uf/vgmlWC55dVckt59TOi0KZ2vBs2VisDMMKnq0nMd7SqOXaV2P8QU6gUchynyvYQLlo5CI2SJLp8YfOPbyt7vrtkpWsNEPXqRW9y6ezyLKPziCH3TsoIxOdzceHEx7bNzh8YIgz/bIl/Xs2T8VnTEhbviD06uHsP+aP4WOO5snfEcwd6jnrkhjG6CXBhWCUZ/Ptdcwhy406Y6Sn029P2UgmLt6ANR9L55+WbkioPXjjj0HIe+l2XM1KpXeIUfHjXIHIY21WXss1meLAAp3ByB06ZXTi2CkXbuyiWBcEraGdh+XUV9eat3nrHCIs0rNwBIju39OhbzJCDEgZVKZjdWpM2g/wYvKlbDnYGVH4nF3Kx/mDSv5NbIcDnHziQeqWq1sKvjJMRCgdAYMhbB9h6+WLaYJtdafZQaok8iyRH1Naa6/pOZDzgRX4ZZ44neRZPXEb1VSBGS33BqZt0Td3hmaF1mYm61fl94JRvJtjCvkvDk5ChmgXGgd93vg442NsG26FT5cr7Lv5yCk8lEghzYGGZYWB8LVpeKtbD4nZrclsXyZliS21WJZQw5ZZYq1zrbiI72aq3wJmlrmNOMSeHPoVytkCUnhyfJH8P4gU7PRrHDstHEeNA1CvxCPuqnrOK+go1GinjWQjNW3ji/nxyWuQTli44A4QmtFePZ1/ro+1uApjjbUYbHIajxDtTY2CWcnw37sihgrcdBhYL8L7grTWOPkPVQkiTwwyn3xH0D20/TOT5RpGVZOgNOWnYJuQbpnBkT0ksdN+/SzdeNYnhd5wD8WCkUAG70QIEAwC9SNnKhuR3ek5ssGPN8+Ynh8zNVsribuW3AweqFq39WPwrwT4JqMVJepc5K9jiliCEoxkzT7+xFFtAE27STS/RZoYDtfED4GLFiLXcpJo9C3kUMKrkPnxynYW93LQe8wV7fJreXTT3F4CrMaH8yWeJHMpTCsGDmfNSb9NquLsNvCu2uYedg5IBlIwR7t47R3cWgUGys4+S9rys6sWW+IqQyKJ8EVpElRM+TpQzvbthK4GpIf2I4s9AaWRgObRNaiR2oMqTqWPib658skM4FM3dzjx756tGSZxr7lZaOnXIYsxeVfWQYu5Rf2pi0kqszgZWuhOGpn3JKgQHllDbFefDAILqWfDuXD5yf3QDC6vTz+5PtVWJZF7nQus3rVOucWaRz0PWQelUSk7dQNrVu1eRzv1mhtbD4O89SRhGU9IiID3DFkwnrtPhO1q+qo/xnlvzT7WfSXwD+sG/2bws73IhVnrBbAILUfvxfgd5aEKqNnrgFccadTQZb+9NkmY7LqC+LdX/wTf9/VIDCksz+G0KZvU0Wbs2XWfKFhNFSwjJ3oJrkd8MSXWjsGXOnz91xvCg11xpPtmcaa6lmTbLX1Y1QOEJr2PJcB/zT/V7/Ir92NfBFed0VBnUuqTdnbJl4HHcx/tVXqi4s+B30qi1BX09q2/wc0QLfj34st90tv0pXG0Pb/vFiy8dcktbpMKvP81i95J5/b/8nPbmNW3zuDxO8CnZXwXEbNr2AY9Lr8qYELK3kh4sTstminvQWt7iNoglb9zx7la+8B8OJmsTpxy8+F4liJ3+yiEYrpg8u2TJxq/b83SkHv9RogsDu3RefC0dHpr1zS3wjQd700+aXgF8C/v8Z8FY4juAy9xMKFHj134mqXMGMx/w1QE/CCSz181oVIfH/jiJBQB8kObpIzVKoIPGE8ytN2Po/75SQmNk2Uo6Jn43j/QnjNXe1N3ZrwqL/MzarDH44jtPM0T5Mf+/fadq2yJu8mI8m6+UGyGuay2na29aU1cX8uVxCol+qyEvALwH/3wVcL76Tav+l3L5j1Npc9TzAanNH5k8zXn1Y9GKpOLzfi/mO/8dfJ+Qah5+fwF3vhGXODEJJATCzdgJmw+VEJuhL5QzM43xX+O5Ner6xz4IQ/Dc97TX1GJ0Oozp49/YJgbDyIINV68T7Dle40iCT8dpQ/sTi9H4/JtcdEw/ldgrG5PRz9QRv1l3uhfrhwcSkD+eNCf46aoJNPNy98hdSngNzx72S665MbFqp2DC2Ml9FPYdusVs1NhleQnoJ6b8CUhse7B57ChGBZA31unc0mId+2qCVroyc/+L47oThwZVIPdjtvj+Dp3W4HxKgW7zvvjhDTa8YfqB7slfYXut10j5VVFo7+9M/DtV3kaOnhB34CYsTbfkDGlc+YKkJAiN+tp8sblvwBwSusrikYvdDDeUPfFq5xZj4Dpa5Xe/8qrpq6x+GjHXV/0tA5PSMXw9FNDvpp2OI3s6M6sKaF2VcpSgsxnwlJ7xzzbuBd57HT5H8QeJRXchZrUEvte4lpP8hkDC0yijn0AbnPmvajtFVL7fNviR5SfKS5CXJS5KXJC9JXpK8JHlJ8pLkJclLkpckL0n+UxL3Buq2wW/fq5UEBzy3U374501UglWtpClh3w0pdPE52Hd/v4/R9P0GfLpJk6xsL8G+19NrW5sjnBOKpfx3vzLt6hANfS+w/eoxtkH+4X/dHvxrKvHIAaTtUa97dHVNx3CZUCQdvkI1d2Qab+UCb/PQCGpYRy84RvV0oehcvDnEG7LUuTeOr+nbRG8XN4lZqVrgXYRzXX8yH4GT2fsSBbVQQeJaZO/pPMCXF2pljE3tR3KOqrxMd/ZtnWHdzIxXA5JZqpCqvgQfKLNaAXC2u2jduwV/8Hp6rwFsxpdcGr0dgU9C1cT3uXe9qd3HzfBr7ckCq0Z9wAvP6HdvvlOg9N1hUP1MNLufMHxhQ+2vlV3GNcTEdPUXtpICA8tco2XdiQX7ahzS6KGlSf5Gcmqt1SiT2YLLvxrhtJeBhC+s+NA2cOxoC+jXawYLtvV0hmvcYrZmDf1kb1XkdJlIZX+1fg2vGKj2A8Zg5Rx6fKSc2TXy5eEoaarhwRV+bWBWCyPTY3fn/XL28Ei5wUDH6pKRpRRms/sFBmnwXvnXwWz0j+7jZ97M7hFH2WaLCgwFCp3h3Sl14niJRJIw1zr7RqF5YxQa/0DstOwoVPBFNSicnWsUG6M8I3iTXaLf2zBz6dgrrMqQyO9YvWvUCVXvsXnlg5+GuOQmnJqysJJHJWGmNNyeJZNvOxxF/SCrIp6RR30SOPWsuDyqn3cpX2lNms+lBspPwdHlU2/CKkHzgujC5RkuQdH3EdFShBybTl5IxCsGtpRnbFl20NOHVdBrxevIMPRWVT4vnRmu/VmshrjGqJKTfXS3apZZPr3Wq8RFfj8OZy67XMhjIeVN4QVIbXsKl0uPD/k8qh6Ls9Yb74yaUatvWlLClwEKcPsRzEeFdMzqH+knF0kRO4OJhDex0eXsRPTobLWZVa+AUpbVdMBC+Ik1NNzIwoY5HREmKT/M0308wiyOD9lELQ68i3ec7Q2KnMmh1JbJOD+J01eR4+6iIvOo8kBBCD93eUJY6MFivr2jgJ4cPtSgMOxfxDV4gXihQSmvy5euLhvFp9Z29EJRq0x2xsxKc+3h9u65u4yZH9Q0rbvdgXPZ4elc5MaOAa3wRhHLs6iyLX6jjZFhgkhF9ME8+b3DUVXXEPyinffyFNOKayu1NaEhNIoZyS2uUXSYv0gtLj5Ya3TB8xk+7cWaX+tAVZqnuSw4rsrm9XhXpfKWq8eV0ccRhONsT1TdM+i+uogCdPV6j2IozZ/CUb2L+5B9jRkyH+1sbmJYLS2DV22hOL5uFASq6yzWRWACKM16YtRc/o2VkwicexOVgDWiIOEzR3vOmRFDz7O17sGWrKaDtYnuI6EGHpJ5Zzkl6srewauH2ykK6dBZ9FlBdlR7BT25vYzvkglEvI8CKR580PiYmH8r3rYCVZexT0ep14eslkKZM2U+5JtcaBGbtJOJmDwECwVVmL+hEmeahX7TyJ8TOyjhi1BN0tWmdCSUkn4McJ9y5H5hhOreQEvjiJxn3OdT9aRQx/BRus8Ab8Umeqmt0XdpQprWJR2T1OWZPBtELkdSxPn+0b1dgnz3WnuTJkPXD7JQqTEayRlYnjxu36Fh3qteINCiopiB4Vxliu1hGozcLV44pYG+PSwyScIa8XqjoDOZmDiSicu6zci07ZiWDVlLasPdao0HvqxWkC9MeXDprhS5wu9LZdhgY59xSDjIF1Jp7F4yMlS2sCPano3O1LqUG/WWcR5izeEodkvbCpcyVrZdzuy/oW/O1vZW19wdV5gcWTLGKmxE6V6fsweauR8csGD7ByotyV01Wns/3x6yJ/3kWcugXszrPfdEJ9VVWlJY6rWmG9vu0rAzee/j5V1tcjKXFxDNc/0r67ugkXw+XwBMN/sm8gjz0InCKqV+p/iuVrZb8yqNaLLD5AxYw/KjUfPqeZfQmTYI+KnTDdVgIL3n+SvMJ0KhkBtA1doxsFwd2beBfF6uOdbLcvkSv39aaryFBKD3yRn5TR9OWc15C7a7l61TXqKPWISdo0oKOG86sJcBV+vJLotojAtZJBcI+YmRDjgziojgNBcWcbwLTmNnC3gXnyiHax6ajdoltL/hUFY210lekrccXdO8d6PhANaFR2Eo23KlXGRb+v2YSbRYZPsVynW2qcna/a5mlxdJ+8V9ZNeQchF/RsGtwPrzN5htMByfQ+POSbINPYK9X9plv1ww79RCwdtwUYFOuUdh6F9gPbEwVnQM3gDgOlJbxCEoJbetHvDnePuD/Rn1/gLtk2QRz/LLbfw8VwawF6w0AlB8YzDjEkSzkc5s9LtMf0hxpi0cExZ6S4FCSMKOa58Dk20hUKCKLBYnLPwZuBSb4XFLxjZf5Q9cvpCOZZqEgnCOFWY789UpXyWF6HmM/EmUM4S2Va3f5RZVJYQxYmlZULqfisTxrFtXUAxdP8Ra70oeHsljtbxSi9ea1JGrNkzf+VECeWxW7OYJBN/nOnP6Q+OzxlZJs1stIKE+zCMg5be95XHwDdNzFXwwkpscwzpJJ2xXLE8Ma0u2jcRzObjhTanqBMoZyzawogHw2fBadZyGKELMB075Bgper963CaSMyYLSqXXatUpExuPTg+ics4xIYlH7FMaNXiv9sB156qyYaTsrL+3NmDOm8VkX6emmPXPHvqe+Tf3cZFo7Zpj9LpeP5qdsBJF1cLANNrcUZtede43PKZudyDtE2z1yuRGTJy+nt8WZVJe2VCrvuJzdsfkIs0UMghIXLPaJGPu/Srt4pUCXQjEF7HaKaCpF2btWxmIMUe5jCDdrkk1Votq+3pNGpn6NpCswMcR6RTt6ZdAAC4lxKZjfFa+WfK7z6Ep115/gnOGEuM6blwVN6S3CUOGY1z1XO3wlcZ3TIxneMnCsmHzTV24JKvkcmyUdFiwvVX+EK7kD4yB8Cd9JHT4N6IBxzcqVAxj23xZH8+R6ikQqiaKMqG6vUsgS98EEWgMCB+5x9XNlmh+6Xa6SrU9j65k3ueif8yX6cGOIbD0RR/u+3efpm2ozGLwZnZFn/YXxC8d2PAox7vHO7yAljjxDTJFzgs903YTL5AaDIfvZugtGGqmthDri6s3T9rhyCS5ha5nz+lDUlOou7Edp9uTeVc/EGsf0U1CjV/PhOICw11cVVVhtmHdf87MYTvJV6/+1U0PMpVKk/Snla6Y2rX0O0wDpVZIDmDtTu6e01wmbNq55cGdE4jVJvATPbhqPg6gigdDCWyPBOw4ciSKMWUP2oyhjxtZR/dGoVfevFhUUgxF3SzGWVZD+orj8Or1mUUkFvG90Zo7PHTzSzdqZLnK0IyQjnIYiyOfIFRZbvf7degW92H3iUty+mSCFuW6XgAcHu390P9x3gN0KKMlHBvnK6CYcZxBHdb8w0nho5Gk2gelQee2tCH5UaeQrbkuRdQNOZtSSvXLzQ9hTneoJOr55LOrm1y8P70hMHVn1WzS51HXzxsIa2ng8cR8oeKDWubxkeumOpYvlglhwGUQ939VGvpwv4hEOyBU+2ztQcilkwtj6PrQyx9QAuO5g1vPOAW2AEAUOQJjLDe7TvdDlgs1L+uc5mPiOILxsq39GtmVHTnlu7yCGrCHmcObPdxQ2de2F63BmpKMT2ezKPhTOp17Op71ejkderRC3jj8tQ7LZZE+Cq83knLq9HjkbbYJTFoSvXDuIyTOKetkuB4COFV2o75ydnZK6/XBt+PiSxNbrKVGpteM+PM+Va17qEcRWoaxEF1h1NZrVs6ZHv9MnLV4jmelKBntEHKtIKbhy3Q9FvhLNi4GqulJ0u4Uyh0HmqDTQ/SoxPP5dKQkV4DIqnZNRIDP/embnJP8NpeW/J0JuqUZdmdq5MbV9fNLvNrAHvu8RUKsWWsPck1a6hdqjj9kqb/o2UkSr3XXNQw3zfqCy3ifZ7w9l+EnjG8Gzz1aNr4N/BxGmFRF+QDQYoFnmKMGAYCwm4MYNOZXechUeq1KOR9P0R/unthJ+it9iCnFFSOEWqLzUaAUfH6An3xKnH38Ou+T1scVOnsjifN3HZDKtbVppq1aWHv9bwjWqkpWMJVw3Dtq3ZdjaUw2YhR1VkkLkGgJNfRRYE6tF81sg5AUG0jXgQLD7wMxNtpP5akFC1XyrxRVF41vIvPAito0fqyEy9KHaY44DH3PMaRyzbro3uhzN43z+OKU8s33NFGxhRFA39IXarIit1woOsTZEn4tyFHqOp/Eptu0903chrW5MN5oJwugMTS9D3rLuYdf2tWMvM2efGGaEDBbLRoqpnBE+55gn1a+KYwM4TPVBYI293+igjbpUB2cPmELXQngX17+OJeNVlp6Hva7aYAYH2GWioxtSKttoq2wIKtIsRYXTEIY8qeFdW6bMnElNTFdEts7AzlQVtO0y/932hS18Ns7Ft1ipsPn7I6a6T4+r7pl3QLO7pndTJHuKYV0YXN8KdmPYh6K6Z5qbEtmDNmMH86fijsOFx+oyOwZLBg31KWCQmuUuKPeGQN8UBHqeqOnfFOnPAMnVufNAYobGAzfMLS2+qhQe3XmZK+Ng2X44dpRX8RhfDrCafizGXZ4+yvD/yXQtX9G/6ZwDIsmjwe4LlkYqPjnVfXpme3WK4X1dAn17qq+7nDyV/VcV7VCewDF0rmfsdNRJ2QtSm7ZKnv74Zs+3E79tNj1hA3qsMA7eXLFHqut16tXj9XdFTjh2GRJX6gqUznXlr42V3vN3An61wbTV7nsCzSUcx8jQ6rGx0j7rLaogOSqFQudU5beTp85BF7zlvv7pqvUryz7+8p//C1BLAwQUAAIACADZem5PaKB6Ok0AAABrAAAAGwAAAHVuaXZlcnNhbC91bml2ZXJzYWwucG5nLnhtbLOxr8jNUShLLSrOzM+zVTLUM1Cyt+PlsikoSi3LTC1XqACKGekZQICSQqWtkgkStzwzpSQDqMLA2BghmJGamZ5RYqtkbm4KF9QHmgkAUEsBAgAAFAACAAgA2XpuTxUOrShkBAAABxEAAB0AAAAAAAAAAQAAAAAAAAAAAHVuaXZlcnNhbC9jb21tb25fbWVzc2FnZXMubG5nUEsBAgAAFAACAAgA2XpuTyItD+LrBAAAjBgAACcAAAAAAAAAAQAAAAAAnwQAAHVuaXZlcnNhbC9mbGFzaF9wdWJsaXNoaW5nX3NldHRpbmdzLnhtbFBLAQIAABQAAgAIANl6bk/mAaj1tAIAAE4KAAAhAAAAAAAAAAEAAAAAAM8JAAB1bml2ZXJzYWwvZmxhc2hfc2tpbl9zZXR0aW5ncy54bWxQSwECAAAUAAIACADZem5P4rPV4b0EAACdFwAAJgAAAAAAAAABAAAAAADCDAAAdW5pdmVyc2FsL2h0bWxfcHVibGlzaGluZ19zZXR0aW5ncy54bWxQSwECAAAUAAIACADZem5Pvg82P58BAAArBgAAHwAAAAAAAAABAAAAAADDEQAAdW5pdmVyc2FsL2h0bWxfc2tpbl9zZXR0aW5ncy5qc1BLAQIAABQAAgAIANl6bk89PC/RwQAAAOUBAAAaAAAAAAAAAAEAAAAAAJ8TAAB1bml2ZXJzYWwvaTE4bl9wcmVzZXRzLnhtbFBLAQIAABQAAgAIANl6bk/+fS/3ZAAAAGUAAAAcAAAAAAAAAAEAAAAAAJgUAAB1bml2ZXJzYWwvbG9jYWxfc2V0dGluZ3MueG1sUEsBAgAAFAACAAgARJRXRyO0Tvv7AgAAsAgAABQAAAAAAAAAAQAAAAAANhUAAHVuaXZlcnNhbC9wbGF5ZXIueG1sUEsBAgAAFAACAAgA2XpuT5eAuEfoCAAA6T0AACkAAAAAAAAAAQAAAAAAYxgAAHVuaXZlcnNhbC9za2luX2N1c3RvbWl6YXRpb25fc2V0dGluZ3MueG1sUEsBAgAAFAACAAgA2XpuT4dvkzloKwAAs1YAABcAAAAAAAAAAAAAAAAAkiEAAHVuaXZlcnNhbC91bml2ZXJzYWwucG5nUEsBAgAAFAACAAgA2XpuT2igejpNAAAAawAAABsAAAAAAAAAAQAAAAAAL00AAHVuaXZlcnNhbC91bml2ZXJzYWwucG5nLnhtbFBLBQYAAAAACwALAEkDAAC1TQAAAAA=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131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197</Words>
  <Application>Microsoft Office PowerPoint</Application>
  <PresentationFormat>宽屏</PresentationFormat>
  <Paragraphs>41</Paragraphs>
  <Slides>11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hakuyocaoshu7000</vt:lpstr>
      <vt:lpstr>宋体</vt:lpstr>
      <vt:lpstr>微软雅黑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1311</dc:title>
  <dc:subject>哎呀小小草</dc:subject>
  <dc:creator>1; 哎呀小小草</dc:creator>
  <cp:lastModifiedBy>sky-home</cp:lastModifiedBy>
  <cp:revision>57</cp:revision>
  <dcterms:created xsi:type="dcterms:W3CDTF">2013-01-02T09:51:00Z</dcterms:created>
  <dcterms:modified xsi:type="dcterms:W3CDTF">2019-11-14T07:23:15Z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