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21"/>
  </p:notesMasterIdLst>
  <p:sldIdLst>
    <p:sldId id="313" r:id="rId2"/>
    <p:sldId id="257" r:id="rId3"/>
    <p:sldId id="270" r:id="rId4"/>
    <p:sldId id="265" r:id="rId5"/>
    <p:sldId id="305" r:id="rId6"/>
    <p:sldId id="306" r:id="rId7"/>
    <p:sldId id="307" r:id="rId8"/>
    <p:sldId id="308" r:id="rId9"/>
    <p:sldId id="309" r:id="rId10"/>
    <p:sldId id="299" r:id="rId11"/>
    <p:sldId id="303" r:id="rId12"/>
    <p:sldId id="310" r:id="rId13"/>
    <p:sldId id="311" r:id="rId14"/>
    <p:sldId id="312" r:id="rId15"/>
    <p:sldId id="294" r:id="rId16"/>
    <p:sldId id="301" r:id="rId17"/>
    <p:sldId id="298" r:id="rId18"/>
    <p:sldId id="302" r:id="rId19"/>
    <p:sldId id="297" r:id="rId20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Medium" pitchFamily="34" charset="0"/>
        <a:ea typeface="微软雅黑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Medium" pitchFamily="34" charset="0"/>
        <a:ea typeface="微软雅黑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Medium" pitchFamily="34" charset="0"/>
        <a:ea typeface="微软雅黑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Medium" pitchFamily="34" charset="0"/>
        <a:ea typeface="微软雅黑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Medium" pitchFamily="34" charset="0"/>
        <a:ea typeface="微软雅黑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anklin Gothic Medium" pitchFamily="34" charset="0"/>
        <a:ea typeface="微软雅黑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anklin Gothic Medium" pitchFamily="34" charset="0"/>
        <a:ea typeface="微软雅黑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anklin Gothic Medium" pitchFamily="34" charset="0"/>
        <a:ea typeface="微软雅黑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anklin Gothic Medium" pitchFamily="34" charset="0"/>
        <a:ea typeface="微软雅黑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2A914"/>
    <a:srgbClr val="EDAE11"/>
    <a:srgbClr val="FF33CC"/>
    <a:srgbClr val="D60093"/>
    <a:srgbClr val="EA6C16"/>
    <a:srgbClr val="4DE3DC"/>
    <a:srgbClr val="A1C450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96" autoAdjust="0"/>
    <p:restoredTop sz="94660" autoAdjust="0"/>
  </p:normalViewPr>
  <p:slideViewPr>
    <p:cSldViewPr snapToGrid="0">
      <p:cViewPr varScale="1">
        <p:scale>
          <a:sx n="116" d="100"/>
          <a:sy n="116" d="100"/>
        </p:scale>
        <p:origin x="594" y="102"/>
      </p:cViewPr>
      <p:guideLst>
        <p:guide orient="horz" pos="216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fld id="{2C02CB87-F10C-4328-9CC3-60BB9E3280B6}" type="datetimeFigureOut">
              <a:rPr lang="zh-CN" altLang="en-US"/>
              <a:pPr/>
              <a:t>2020/1/7</a:t>
            </a:fld>
            <a:endParaRPr lang="zh-CN" altLang="en-US">
              <a:latin typeface="Franklin Gothic Medium" pitchFamily="34" charset="0"/>
              <a:ea typeface="微软雅黑" pitchFamily="34" charset="-122"/>
            </a:endParaRPr>
          </a:p>
        </p:txBody>
      </p:sp>
      <p:sp>
        <p:nvSpPr>
          <p:cNvPr id="1331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882E189-3D6A-40FB-A7C7-5C852E54C3DA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1184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82E189-3D6A-40FB-A7C7-5C852E54C3DA}" type="slidenum">
              <a:rPr lang="zh-CN" altLang="en-US" smtClean="0"/>
              <a:pPr/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00234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82E189-3D6A-40FB-A7C7-5C852E54C3DA}" type="slidenum">
              <a:rPr lang="zh-CN" altLang="en-US" smtClean="0"/>
              <a:pPr/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28963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82E189-3D6A-40FB-A7C7-5C852E54C3DA}" type="slidenum">
              <a:rPr lang="zh-CN" altLang="en-US" smtClean="0"/>
              <a:pPr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439935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82E189-3D6A-40FB-A7C7-5C852E54C3DA}" type="slidenum">
              <a:rPr lang="zh-CN" altLang="en-US" smtClean="0"/>
              <a:pPr/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13947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82E189-3D6A-40FB-A7C7-5C852E54C3DA}" type="slidenum">
              <a:rPr lang="zh-CN" altLang="en-US" smtClean="0"/>
              <a:pPr/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514986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82E189-3D6A-40FB-A7C7-5C852E54C3DA}" type="slidenum">
              <a:rPr lang="zh-CN" altLang="en-US" smtClean="0"/>
              <a:pPr/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20163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82E189-3D6A-40FB-A7C7-5C852E54C3DA}" type="slidenum">
              <a:rPr lang="zh-CN" altLang="en-US" smtClean="0"/>
              <a:pPr/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934774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82E189-3D6A-40FB-A7C7-5C852E54C3DA}" type="slidenum">
              <a:rPr lang="zh-CN" altLang="en-US" smtClean="0"/>
              <a:pPr/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631014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82E189-3D6A-40FB-A7C7-5C852E54C3DA}" type="slidenum">
              <a:rPr lang="zh-CN" altLang="en-US" smtClean="0"/>
              <a:pPr/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81786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82E189-3D6A-40FB-A7C7-5C852E54C3DA}" type="slidenum">
              <a:rPr lang="zh-CN" altLang="en-US" smtClean="0"/>
              <a:pPr/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94289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82E189-3D6A-40FB-A7C7-5C852E54C3DA}" type="slidenum">
              <a:rPr lang="zh-CN" altLang="en-US" smtClean="0"/>
              <a:pPr/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069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82E189-3D6A-40FB-A7C7-5C852E54C3DA}" type="slidenum">
              <a:rPr lang="zh-CN" altLang="en-US" smtClean="0"/>
              <a:pPr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314552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82E189-3D6A-40FB-A7C7-5C852E54C3DA}" type="slidenum">
              <a:rPr lang="zh-CN" altLang="en-US" smtClean="0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03858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82E189-3D6A-40FB-A7C7-5C852E54C3DA}" type="slidenum">
              <a:rPr lang="zh-CN" altLang="en-US" smtClean="0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2434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82E189-3D6A-40FB-A7C7-5C852E54C3DA}" type="slidenum">
              <a:rPr lang="zh-CN" altLang="en-US" smtClean="0"/>
              <a:pPr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64549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82E189-3D6A-40FB-A7C7-5C852E54C3DA}" type="slidenum">
              <a:rPr lang="zh-CN" altLang="en-US" smtClean="0"/>
              <a:pPr/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14160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82E189-3D6A-40FB-A7C7-5C852E54C3DA}" type="slidenum">
              <a:rPr lang="zh-CN" altLang="en-US" smtClean="0"/>
              <a:pPr/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10724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82E189-3D6A-40FB-A7C7-5C852E54C3DA}" type="slidenum">
              <a:rPr lang="zh-CN" altLang="en-US" smtClean="0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389397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82E189-3D6A-40FB-A7C7-5C852E54C3DA}" type="slidenum">
              <a:rPr lang="zh-CN" altLang="en-US" smtClean="0"/>
              <a:pPr/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7829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438400"/>
            <a:ext cx="7772400" cy="1162050"/>
          </a:xfrm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914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2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710919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561975"/>
            <a:ext cx="2057400" cy="55641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61975"/>
            <a:ext cx="6019800" cy="55641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310483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27005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30379300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038600" cy="4449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038600" cy="4449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753273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5547419" y="189810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061557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33758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004337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09833623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34972698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61975"/>
            <a:ext cx="8229600" cy="96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76400"/>
            <a:ext cx="8229600" cy="444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hyperlink" Target="&#26519;&#22937;&#21487;%20-%20&#31461;&#24180;.mp3" TargetMode="External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2"/>
            <a:ext cx="8229600" cy="2295524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8800" b="1" dirty="0" smtClean="0">
                <a:latin typeface="微软雅黑" pitchFamily="34" charset="-122"/>
                <a:ea typeface="微软雅黑" pitchFamily="34" charset="-122"/>
              </a:rPr>
              <a:t>竹</a:t>
            </a:r>
            <a:r>
              <a:rPr lang="zh-CN" altLang="en-US" sz="8800" b="1" dirty="0">
                <a:latin typeface="微软雅黑" pitchFamily="34" charset="-122"/>
                <a:ea typeface="微软雅黑" pitchFamily="34" charset="-122"/>
              </a:rPr>
              <a:t>节</a:t>
            </a:r>
            <a:r>
              <a:rPr lang="zh-CN" altLang="en-US" sz="8800" b="1" dirty="0" smtClean="0">
                <a:latin typeface="微软雅黑" pitchFamily="34" charset="-122"/>
                <a:ea typeface="微软雅黑" pitchFamily="34" charset="-122"/>
              </a:rPr>
              <a:t>人</a:t>
            </a:r>
            <a:endParaRPr lang="en-US" altLang="zh-CN" sz="8800" b="1" dirty="0" smtClean="0">
              <a:latin typeface="微软雅黑" pitchFamily="34" charset="-122"/>
              <a:ea typeface="微软雅黑" pitchFamily="34" charset="-122"/>
            </a:endParaRPr>
          </a:p>
          <a:p>
            <a:pPr marL="0" indent="0" algn="ctr"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第一课时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5382870"/>
            <a:ext cx="9144000" cy="470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110000"/>
              </a:lnSpc>
            </a:pPr>
            <a:r>
              <a:rPr lang="zh-CN" altLang="en-US" sz="2400" b="1" kern="0" dirty="0">
                <a:solidFill>
                  <a:srgbClr val="000000"/>
                </a:solidFill>
                <a:latin typeface="微软雅黑" panose="020B0503020204020204" pitchFamily="34" charset="-122"/>
              </a:rPr>
              <a:t>零</a:t>
            </a:r>
            <a:r>
              <a:rPr lang="en-US" altLang="zh-CN" sz="2400" b="1" kern="0" dirty="0">
                <a:solidFill>
                  <a:srgbClr val="000000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400" b="1" kern="0" dirty="0">
                <a:solidFill>
                  <a:srgbClr val="000000"/>
                </a:solidFill>
                <a:latin typeface="微软雅黑" panose="020B0503020204020204" pitchFamily="34" charset="-122"/>
              </a:rPr>
              <a:t>模板网</a:t>
            </a:r>
            <a:r>
              <a:rPr lang="en-US" altLang="zh-CN" sz="2400" b="1" kern="0" dirty="0">
                <a:solidFill>
                  <a:srgbClr val="000000"/>
                </a:solidFill>
                <a:latin typeface="微软雅黑" panose="020B0503020204020204" pitchFamily="34" charset="-122"/>
              </a:rPr>
              <a:t>-WWW.0ppt.COM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133475" y="2357439"/>
            <a:ext cx="478274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</a:rPr>
              <a:t>有车去把人、货载（</a:t>
            </a:r>
            <a:r>
              <a:rPr lang="en-US" altLang="zh-CN" sz="3200" dirty="0" err="1">
                <a:solidFill>
                  <a:srgbClr val="000000"/>
                </a:solidFill>
                <a:latin typeface="Pinyin Adjust"/>
              </a:rPr>
              <a:t>zài</a:t>
            </a:r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</a:rPr>
              <a:t>），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133475" y="3611564"/>
            <a:ext cx="46720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</a:rPr>
              <a:t>要木就得把树栽（</a:t>
            </a:r>
            <a:r>
              <a:rPr lang="en-US" altLang="zh-CN" sz="3200" dirty="0" err="1">
                <a:solidFill>
                  <a:srgbClr val="000000"/>
                </a:solidFill>
                <a:latin typeface="Pinyin Adjust"/>
              </a:rPr>
              <a:t>zāi</a:t>
            </a:r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</a:rPr>
              <a:t>），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156098" y="4892676"/>
            <a:ext cx="46255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楷体" pitchFamily="49" charset="-122"/>
              </a:rPr>
              <a:t>做衣要请裁（</a:t>
            </a:r>
            <a:r>
              <a:rPr lang="en-US" altLang="zh-CN" sz="3200">
                <a:solidFill>
                  <a:srgbClr val="000000"/>
                </a:solidFill>
                <a:latin typeface="Pinyin Adjust"/>
              </a:rPr>
              <a:t>cái</a:t>
            </a:r>
            <a:r>
              <a:rPr lang="zh-CN" altLang="en-US" sz="3200">
                <a:solidFill>
                  <a:srgbClr val="000000"/>
                </a:solidFill>
                <a:latin typeface="楷体" pitchFamily="49" charset="-122"/>
              </a:rPr>
              <a:t>）缝来。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4533" y="1945569"/>
            <a:ext cx="1691886" cy="1174921"/>
          </a:xfrm>
          <a:prstGeom prst="roundRect">
            <a:avLst/>
          </a:prstGeom>
          <a:ln>
            <a:noFill/>
          </a:ln>
          <a:effectLst/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4534" y="3320114"/>
            <a:ext cx="1691885" cy="1219559"/>
          </a:xfrm>
          <a:prstGeom prst="roundRect">
            <a:avLst/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/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4533" y="4739297"/>
            <a:ext cx="1691886" cy="1392253"/>
          </a:xfrm>
          <a:prstGeom prst="roundRect">
            <a:avLst/>
          </a:prstGeom>
          <a:ln>
            <a:noFill/>
          </a:ln>
          <a:effectLst/>
        </p:spPr>
      </p:pic>
      <p:sp>
        <p:nvSpPr>
          <p:cNvPr id="10" name="圆角矩形 9"/>
          <p:cNvSpPr/>
          <p:nvPr/>
        </p:nvSpPr>
        <p:spPr>
          <a:xfrm>
            <a:off x="3126581" y="1125538"/>
            <a:ext cx="3644504" cy="671512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685800" fontAlgn="auto"/>
            <a:r>
              <a:rPr lang="zh-CN" altLang="en-US" sz="2000" noProof="1">
                <a:solidFill>
                  <a:prstClr val="black"/>
                </a:solidFill>
                <a:latin typeface="Times New Roman" panose="02020603050405020304"/>
              </a:rPr>
              <a:t>       儿歌巧记</a:t>
            </a:r>
            <a:r>
              <a:rPr lang="zh-CN" altLang="en-US" sz="2000" noProof="1">
                <a:solidFill>
                  <a:srgbClr val="FF0000"/>
                </a:solidFill>
                <a:latin typeface="Times New Roman" panose="02020603050405020304"/>
              </a:rPr>
              <a:t>“载、栽、裁”</a:t>
            </a:r>
          </a:p>
        </p:txBody>
      </p:sp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840831" y="671514"/>
            <a:ext cx="777479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SHOUZHIB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63578" y="1755775"/>
            <a:ext cx="985838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2" name="Picture 3" descr="SHOUZHIB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3947" y="2024063"/>
            <a:ext cx="985838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4" descr="SHOUZHIB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58641" y="2644775"/>
            <a:ext cx="985838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5" descr="SHOUZHIB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879" y="3338513"/>
            <a:ext cx="1245394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6" descr="SHOUZHIB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841" y="4175125"/>
            <a:ext cx="1147763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7" descr="SHOUZHIB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3881" y="5365750"/>
            <a:ext cx="1338263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8" descr="SHOUZHIB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5704" y="5408613"/>
            <a:ext cx="1507331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Picture 9" descr="SHOUZHIB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15075" y="4102100"/>
            <a:ext cx="19431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Text Box 11"/>
          <p:cNvSpPr txBox="1">
            <a:spLocks noChangeArrowheads="1"/>
          </p:cNvSpPr>
          <p:nvPr/>
        </p:nvSpPr>
        <p:spPr bwMode="auto">
          <a:xfrm>
            <a:off x="1922860" y="5613400"/>
            <a:ext cx="14157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latin typeface="楷体" pitchFamily="49" charset="-122"/>
              </a:rPr>
              <a:t>纳鞋底</a:t>
            </a:r>
          </a:p>
        </p:txBody>
      </p:sp>
      <p:sp>
        <p:nvSpPr>
          <p:cNvPr id="60" name="Text Box 12"/>
          <p:cNvSpPr txBox="1">
            <a:spLocks noChangeArrowheads="1"/>
          </p:cNvSpPr>
          <p:nvPr/>
        </p:nvSpPr>
        <p:spPr bwMode="auto">
          <a:xfrm>
            <a:off x="756047" y="5575300"/>
            <a:ext cx="120372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latin typeface="楷体" pitchFamily="49" charset="-122"/>
              </a:rPr>
              <a:t>嵌入</a:t>
            </a:r>
          </a:p>
        </p:txBody>
      </p:sp>
      <p:sp>
        <p:nvSpPr>
          <p:cNvPr id="61" name="Text Box 13"/>
          <p:cNvSpPr txBox="1">
            <a:spLocks noChangeArrowheads="1"/>
          </p:cNvSpPr>
          <p:nvPr/>
        </p:nvSpPr>
        <p:spPr bwMode="auto">
          <a:xfrm>
            <a:off x="3927872" y="1906589"/>
            <a:ext cx="12430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latin typeface="楷体" pitchFamily="49" charset="-122"/>
              </a:rPr>
              <a:t>裁纸</a:t>
            </a:r>
          </a:p>
        </p:txBody>
      </p:sp>
      <p:sp>
        <p:nvSpPr>
          <p:cNvPr id="62" name="Text Box 14"/>
          <p:cNvSpPr txBox="1">
            <a:spLocks noChangeArrowheads="1"/>
          </p:cNvSpPr>
          <p:nvPr/>
        </p:nvSpPr>
        <p:spPr bwMode="auto">
          <a:xfrm>
            <a:off x="3039666" y="2178050"/>
            <a:ext cx="1254919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latin typeface="楷体" pitchFamily="49" charset="-122"/>
              </a:rPr>
              <a:t>感悟</a:t>
            </a:r>
          </a:p>
        </p:txBody>
      </p:sp>
      <p:sp>
        <p:nvSpPr>
          <p:cNvPr id="63" name="Text Box 15"/>
          <p:cNvSpPr txBox="1">
            <a:spLocks noChangeArrowheads="1"/>
          </p:cNvSpPr>
          <p:nvPr/>
        </p:nvSpPr>
        <p:spPr bwMode="auto">
          <a:xfrm>
            <a:off x="1110854" y="4338638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latin typeface="楷体" pitchFamily="49" charset="-122"/>
              </a:rPr>
              <a:t>凛冽</a:t>
            </a:r>
          </a:p>
        </p:txBody>
      </p:sp>
      <p:sp>
        <p:nvSpPr>
          <p:cNvPr id="64" name="Text Box 16"/>
          <p:cNvSpPr txBox="1">
            <a:spLocks noChangeArrowheads="1"/>
          </p:cNvSpPr>
          <p:nvPr/>
        </p:nvSpPr>
        <p:spPr bwMode="auto">
          <a:xfrm>
            <a:off x="1860948" y="3532189"/>
            <a:ext cx="105846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latin typeface="楷体" pitchFamily="49" charset="-122"/>
              </a:rPr>
              <a:t>疙瘩</a:t>
            </a:r>
          </a:p>
        </p:txBody>
      </p:sp>
      <p:sp>
        <p:nvSpPr>
          <p:cNvPr id="65" name="Text Box 17"/>
          <p:cNvSpPr txBox="1">
            <a:spLocks noChangeArrowheads="1"/>
          </p:cNvSpPr>
          <p:nvPr/>
        </p:nvSpPr>
        <p:spPr bwMode="auto">
          <a:xfrm>
            <a:off x="2489598" y="2787650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latin typeface="楷体" pitchFamily="49" charset="-122"/>
              </a:rPr>
              <a:t>木棍</a:t>
            </a:r>
          </a:p>
        </p:txBody>
      </p:sp>
      <p:pic>
        <p:nvPicPr>
          <p:cNvPr id="25616" name="Picture 18" descr="SHOUZHIB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4875" y="1449388"/>
            <a:ext cx="985838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7" name="Picture 19" descr="SHOUZHIB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7603" y="1300163"/>
            <a:ext cx="985838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8" name="Text Box 21"/>
          <p:cNvSpPr txBox="1">
            <a:spLocks noChangeArrowheads="1"/>
          </p:cNvSpPr>
          <p:nvPr/>
        </p:nvSpPr>
        <p:spPr bwMode="auto">
          <a:xfrm>
            <a:off x="4326731" y="1120776"/>
            <a:ext cx="1847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 sz="4000">
              <a:solidFill>
                <a:srgbClr val="000000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69" name="Text Box 22"/>
          <p:cNvSpPr txBox="1">
            <a:spLocks noChangeArrowheads="1"/>
          </p:cNvSpPr>
          <p:nvPr/>
        </p:nvSpPr>
        <p:spPr bwMode="auto">
          <a:xfrm>
            <a:off x="4736307" y="1573213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latin typeface="楷体" pitchFamily="49" charset="-122"/>
              </a:rPr>
              <a:t>筹码</a:t>
            </a:r>
          </a:p>
        </p:txBody>
      </p:sp>
      <p:sp>
        <p:nvSpPr>
          <p:cNvPr id="70" name="Text Box 23"/>
          <p:cNvSpPr txBox="1">
            <a:spLocks noChangeArrowheads="1"/>
          </p:cNvSpPr>
          <p:nvPr/>
        </p:nvSpPr>
        <p:spPr bwMode="auto">
          <a:xfrm>
            <a:off x="5620942" y="1463675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latin typeface="楷体" pitchFamily="49" charset="-122"/>
              </a:rPr>
              <a:t>老雕</a:t>
            </a:r>
          </a:p>
        </p:txBody>
      </p:sp>
      <p:sp>
        <p:nvSpPr>
          <p:cNvPr id="71" name="Text Box 25"/>
          <p:cNvSpPr txBox="1">
            <a:spLocks noChangeArrowheads="1"/>
          </p:cNvSpPr>
          <p:nvPr/>
        </p:nvSpPr>
        <p:spPr bwMode="auto">
          <a:xfrm>
            <a:off x="6619876" y="4745039"/>
            <a:ext cx="1316831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楷体" pitchFamily="49" charset="-122"/>
              </a:rPr>
              <a:t>真棒！</a:t>
            </a:r>
          </a:p>
        </p:txBody>
      </p:sp>
      <p:pic>
        <p:nvPicPr>
          <p:cNvPr id="25622" name="Picture 19" descr="SHOUZHIB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9616" y="1016000"/>
            <a:ext cx="985838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23" name="Picture 19" descr="SHOUZHIB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8544" y="855663"/>
            <a:ext cx="985838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24" name="Picture 19" descr="SHOUZHIB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4344" y="5260975"/>
            <a:ext cx="985838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Text Box 23"/>
          <p:cNvSpPr txBox="1">
            <a:spLocks noChangeArrowheads="1"/>
          </p:cNvSpPr>
          <p:nvPr/>
        </p:nvSpPr>
        <p:spPr bwMode="auto">
          <a:xfrm>
            <a:off x="6524625" y="1220788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latin typeface="楷体" pitchFamily="49" charset="-122"/>
              </a:rPr>
              <a:t>磕头</a:t>
            </a:r>
          </a:p>
        </p:txBody>
      </p:sp>
      <p:sp>
        <p:nvSpPr>
          <p:cNvPr id="76" name="Text Box 23"/>
          <p:cNvSpPr txBox="1">
            <a:spLocks noChangeArrowheads="1"/>
          </p:cNvSpPr>
          <p:nvPr/>
        </p:nvSpPr>
        <p:spPr bwMode="auto">
          <a:xfrm>
            <a:off x="7435454" y="1001713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latin typeface="楷体" pitchFamily="49" charset="-122"/>
              </a:rPr>
              <a:t>沮丧</a:t>
            </a:r>
          </a:p>
        </p:txBody>
      </p:sp>
      <p:sp>
        <p:nvSpPr>
          <p:cNvPr id="77" name="Text Box 23"/>
          <p:cNvSpPr txBox="1">
            <a:spLocks noChangeArrowheads="1"/>
          </p:cNvSpPr>
          <p:nvPr/>
        </p:nvSpPr>
        <p:spPr bwMode="auto">
          <a:xfrm>
            <a:off x="4305300" y="5445125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latin typeface="楷体" pitchFamily="49" charset="-122"/>
              </a:rPr>
              <a:t>蹲着</a:t>
            </a:r>
          </a:p>
        </p:txBody>
      </p:sp>
      <p:pic>
        <p:nvPicPr>
          <p:cNvPr id="25628" name="Picture 19" descr="SHOUZHIB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7322" y="5378450"/>
            <a:ext cx="985838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" name="Text Box 23"/>
          <p:cNvSpPr txBox="1">
            <a:spLocks noChangeArrowheads="1"/>
          </p:cNvSpPr>
          <p:nvPr/>
        </p:nvSpPr>
        <p:spPr bwMode="auto">
          <a:xfrm>
            <a:off x="3414713" y="5575300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latin typeface="楷体" pitchFamily="49" charset="-122"/>
              </a:rPr>
              <a:t>趴下</a:t>
            </a:r>
          </a:p>
        </p:txBody>
      </p:sp>
      <p:sp>
        <p:nvSpPr>
          <p:cNvPr id="35" name="圆角矩形 34"/>
          <p:cNvSpPr/>
          <p:nvPr/>
        </p:nvSpPr>
        <p:spPr>
          <a:xfrm>
            <a:off x="3224213" y="441326"/>
            <a:ext cx="2208610" cy="67151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685800" fontAlgn="auto"/>
            <a:r>
              <a:rPr lang="zh-CN" altLang="en-US" sz="2800" noProof="1">
                <a:solidFill>
                  <a:prstClr val="black"/>
                </a:solidFill>
                <a:latin typeface="Times New Roman" panose="02020603050405020304"/>
              </a:rPr>
              <a:t>       词语小游戏</a:t>
            </a:r>
            <a:endParaRPr lang="zh-CN" altLang="en-US" sz="2800" noProof="1">
              <a:solidFill>
                <a:srgbClr val="FF0000"/>
              </a:solidFill>
              <a:latin typeface="Times New Roman" panose="02020603050405020304"/>
            </a:endParaRPr>
          </a:p>
        </p:txBody>
      </p:sp>
      <p:pic>
        <p:nvPicPr>
          <p:cNvPr id="36" name="图片 3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938462" y="-11113"/>
            <a:ext cx="777479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  <p:bldP spid="62" grpId="0"/>
      <p:bldP spid="63" grpId="0"/>
      <p:bldP spid="64" grpId="0"/>
      <p:bldP spid="65" grpId="0"/>
      <p:bldP spid="69" grpId="0"/>
      <p:bldP spid="70" grpId="0"/>
      <p:bldP spid="71" grpId="0"/>
      <p:bldP spid="75" grpId="0"/>
      <p:bldP spid="76" grpId="0"/>
      <p:bldP spid="77" grpId="0"/>
      <p:bldP spid="79" grpId="0"/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392441" y="1593808"/>
            <a:ext cx="4914160" cy="55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800" dirty="0">
                <a:latin typeface="微软雅黑" pitchFamily="34" charset="-122"/>
              </a:rPr>
              <a:t>自己小声读课文，边读边想：</a:t>
            </a:r>
            <a:endParaRPr lang="en-US" altLang="zh-CN" sz="2800" dirty="0">
              <a:latin typeface="微软雅黑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410300" y="2578058"/>
            <a:ext cx="5569788" cy="55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</a:rPr>
              <a:t>1.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</a:rPr>
              <a:t>品读课文：全文围绕什么来写？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404347" y="3668669"/>
            <a:ext cx="7222484" cy="61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200" dirty="0">
                <a:latin typeface="楷体" pitchFamily="49" charset="-122"/>
              </a:rPr>
              <a:t>围绕“我们都迷上了斗竹节人”来写。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404347" y="4713244"/>
            <a:ext cx="7006079" cy="55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</a:rPr>
              <a:t>2.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</a:rPr>
              <a:t>作者按怎样的顺序写的，用小标题列出？</a:t>
            </a:r>
            <a:endParaRPr lang="en-US" altLang="zh-CN" sz="2800" dirty="0">
              <a:solidFill>
                <a:srgbClr val="FF0000"/>
              </a:solidFill>
              <a:latin typeface="微软雅黑" pitchFamily="34" charset="-122"/>
            </a:endParaRP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2293144" y="5756275"/>
            <a:ext cx="1140143" cy="40862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A1C4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latin typeface="楷体" pitchFamily="49" charset="-122"/>
              </a:rPr>
              <a:t>做竹节人</a:t>
            </a: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4195763" y="5756275"/>
            <a:ext cx="1251347" cy="40862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A1C4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latin typeface="楷体" pitchFamily="49" charset="-122"/>
              </a:rPr>
              <a:t>斗竹节人</a:t>
            </a: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6174582" y="5756275"/>
            <a:ext cx="2675335" cy="40862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A1C4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latin typeface="楷体" pitchFamily="49" charset="-122"/>
              </a:rPr>
              <a:t>目睹老师玩竹节人</a:t>
            </a:r>
          </a:p>
        </p:txBody>
      </p:sp>
      <p:sp>
        <p:nvSpPr>
          <p:cNvPr id="11" name="右箭头 10"/>
          <p:cNvSpPr/>
          <p:nvPr/>
        </p:nvSpPr>
        <p:spPr>
          <a:xfrm>
            <a:off x="3592116" y="5864225"/>
            <a:ext cx="581025" cy="427038"/>
          </a:xfrm>
          <a:prstGeom prst="rightArrow">
            <a:avLst/>
          </a:prstGeom>
          <a:grpFill/>
          <a:ln w="28575">
            <a:solidFill>
              <a:srgbClr val="A1C4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200" noProof="1"/>
          </a:p>
        </p:txBody>
      </p:sp>
      <p:sp>
        <p:nvSpPr>
          <p:cNvPr id="12" name="右箭头 11"/>
          <p:cNvSpPr/>
          <p:nvPr/>
        </p:nvSpPr>
        <p:spPr>
          <a:xfrm>
            <a:off x="5500688" y="5811838"/>
            <a:ext cx="564356" cy="431800"/>
          </a:xfrm>
          <a:prstGeom prst="rightArrow">
            <a:avLst/>
          </a:prstGeom>
          <a:grpFill/>
          <a:ln w="28575">
            <a:solidFill>
              <a:srgbClr val="A1C4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200" noProof="1"/>
          </a:p>
        </p:txBody>
      </p:sp>
      <p:sp>
        <p:nvSpPr>
          <p:cNvPr id="13" name="圆角矩形 12"/>
          <p:cNvSpPr/>
          <p:nvPr/>
        </p:nvSpPr>
        <p:spPr>
          <a:xfrm>
            <a:off x="3464719" y="468313"/>
            <a:ext cx="2208610" cy="671512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280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想一想</a:t>
            </a:r>
            <a:endParaRPr lang="en-US" altLang="zh-CN" sz="2800" noProof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178969" y="15876"/>
            <a:ext cx="777479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741760" y="1733550"/>
            <a:ext cx="6299597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/>
          <a:p>
            <a:r>
              <a:rPr lang="zh-CN" altLang="en-US" sz="2800" dirty="0">
                <a:latin typeface="微软雅黑" pitchFamily="34" charset="-122"/>
              </a:rPr>
              <a:t>默读课文，给课文划分段落。</a:t>
            </a:r>
          </a:p>
        </p:txBody>
      </p:sp>
      <p:sp>
        <p:nvSpPr>
          <p:cNvPr id="5" name="圆角矩形 4"/>
          <p:cNvSpPr>
            <a:spLocks noChangeArrowheads="1"/>
          </p:cNvSpPr>
          <p:nvPr/>
        </p:nvSpPr>
        <p:spPr bwMode="auto">
          <a:xfrm>
            <a:off x="741760" y="2684463"/>
            <a:ext cx="8077200" cy="510778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A1C4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latin typeface="楷体" pitchFamily="49" charset="-122"/>
              </a:rPr>
              <a:t>第一段（第</a:t>
            </a:r>
            <a:r>
              <a:rPr lang="en-US" altLang="zh-CN" sz="2400" dirty="0">
                <a:latin typeface="楷体" pitchFamily="49" charset="-122"/>
              </a:rPr>
              <a:t>1-2</a:t>
            </a:r>
            <a:r>
              <a:rPr lang="zh-CN" altLang="en-US" sz="2400" dirty="0">
                <a:latin typeface="楷体" pitchFamily="49" charset="-122"/>
              </a:rPr>
              <a:t>自然段）：竹节人的来历和我们迷上竹节人。</a:t>
            </a:r>
          </a:p>
        </p:txBody>
      </p:sp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742950" y="3578225"/>
            <a:ext cx="8083154" cy="510778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A1C4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latin typeface="楷体" pitchFamily="49" charset="-122"/>
              </a:rPr>
              <a:t>第二段（第</a:t>
            </a:r>
            <a:r>
              <a:rPr lang="en-US" altLang="zh-CN" sz="2400" dirty="0">
                <a:latin typeface="楷体" pitchFamily="49" charset="-122"/>
              </a:rPr>
              <a:t>3-4</a:t>
            </a:r>
            <a:r>
              <a:rPr lang="zh-CN" altLang="en-US" sz="2400" dirty="0">
                <a:latin typeface="楷体" pitchFamily="49" charset="-122"/>
              </a:rPr>
              <a:t>自然段）：竹节人的做法和我们痴迷竹节人。</a:t>
            </a:r>
          </a:p>
        </p:txBody>
      </p:sp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742951" y="4448176"/>
            <a:ext cx="6117431" cy="510778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A1C4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latin typeface="楷体" pitchFamily="49" charset="-122"/>
              </a:rPr>
              <a:t>第三段（第</a:t>
            </a:r>
            <a:r>
              <a:rPr lang="en-US" altLang="zh-CN" sz="2400" dirty="0">
                <a:latin typeface="楷体" pitchFamily="49" charset="-122"/>
              </a:rPr>
              <a:t>5-19</a:t>
            </a:r>
            <a:r>
              <a:rPr lang="zh-CN" altLang="en-US" sz="2400" dirty="0">
                <a:latin typeface="楷体" pitchFamily="49" charset="-122"/>
              </a:rPr>
              <a:t>自然段）：斗竹节人。</a:t>
            </a: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742951" y="5273675"/>
            <a:ext cx="8108156" cy="510778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A1C4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</a:rPr>
              <a:t>第四段</a:t>
            </a:r>
            <a:r>
              <a:rPr lang="zh-CN" altLang="en-US" sz="2400" dirty="0">
                <a:latin typeface="楷体" pitchFamily="49" charset="-122"/>
              </a:rPr>
              <a:t>（第</a:t>
            </a:r>
            <a:r>
              <a:rPr lang="en-US" altLang="zh-CN" sz="2400" dirty="0">
                <a:latin typeface="楷体" pitchFamily="49" charset="-122"/>
              </a:rPr>
              <a:t>20-29</a:t>
            </a:r>
            <a:r>
              <a:rPr lang="zh-CN" altLang="en-US" sz="2400" dirty="0">
                <a:latin typeface="楷体" pitchFamily="49" charset="-122"/>
              </a:rPr>
              <a:t>自然段）：老师没收竹节人，自己玩起来。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3532585" y="865188"/>
            <a:ext cx="2208609" cy="671512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280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写一写</a:t>
            </a:r>
            <a:endParaRPr lang="en-US" altLang="zh-CN" sz="2800" noProof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246835" y="412750"/>
            <a:ext cx="777478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971675" y="2408238"/>
            <a:ext cx="5786438" cy="2246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itchFamily="49" charset="-122"/>
              </a:rPr>
              <a:t>同桌小声讨论一下：</a:t>
            </a:r>
            <a:endParaRPr lang="en-US" altLang="zh-CN" sz="3200" dirty="0">
              <a:latin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楷体" pitchFamily="49" charset="-122"/>
              </a:rPr>
              <a:t>1.</a:t>
            </a:r>
            <a:r>
              <a:rPr lang="zh-CN" altLang="en-US" sz="3200" dirty="0">
                <a:latin typeface="楷体" pitchFamily="49" charset="-122"/>
              </a:rPr>
              <a:t>从第一部分里知道哪些信息？</a:t>
            </a: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楷体" pitchFamily="49" charset="-122"/>
              </a:rPr>
              <a:t>2.</a:t>
            </a:r>
            <a:r>
              <a:rPr lang="zh-CN" altLang="en-US" sz="3200" dirty="0">
                <a:latin typeface="楷体" pitchFamily="49" charset="-122"/>
              </a:rPr>
              <a:t>这样的开头有什么好处？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3687366" y="1125538"/>
            <a:ext cx="2208609" cy="671512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280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议一议</a:t>
            </a:r>
            <a:endParaRPr lang="en-US" altLang="zh-CN" sz="2800" noProof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401616" y="671514"/>
            <a:ext cx="777478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159795" y="1327115"/>
            <a:ext cx="7079456" cy="98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itchFamily="49" charset="-122"/>
              </a:rPr>
              <a:t>有一段时期，我们全 </a:t>
            </a:r>
            <a:r>
              <a:rPr lang="zh-CN" altLang="en-US" sz="4400" b="1" dirty="0">
                <a:solidFill>
                  <a:srgbClr val="FF0000"/>
                </a:solidFill>
                <a:latin typeface="楷体" pitchFamily="49" charset="-122"/>
              </a:rPr>
              <a:t>迷 </a:t>
            </a:r>
            <a:r>
              <a:rPr lang="zh-CN" altLang="en-US" sz="2800" dirty="0">
                <a:latin typeface="楷体" pitchFamily="49" charset="-122"/>
              </a:rPr>
              <a:t>上了斗竹节人。</a:t>
            </a:r>
          </a:p>
        </p:txBody>
      </p:sp>
      <p:pic>
        <p:nvPicPr>
          <p:cNvPr id="13" name="图片 1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266" y="2505075"/>
            <a:ext cx="1747838" cy="239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113360" y="3384550"/>
            <a:ext cx="41344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楷体" pitchFamily="49" charset="-122"/>
              </a:rPr>
              <a:t>这样的开头有什么好处？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064544" y="4567239"/>
            <a:ext cx="681275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539750"/>
            <a:r>
              <a:rPr lang="zh-CN" altLang="en-US" sz="2800" dirty="0" smtClean="0">
                <a:latin typeface="楷体" pitchFamily="49" charset="-122"/>
              </a:rPr>
              <a:t>开</a:t>
            </a:r>
            <a:r>
              <a:rPr lang="zh-CN" altLang="en-US" sz="2800" dirty="0">
                <a:latin typeface="楷体" pitchFamily="49" charset="-122"/>
              </a:rPr>
              <a:t>门见山，直接点题，激发了读者的阅读兴趣，引出下文。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5699523" y="1347789"/>
            <a:ext cx="729853" cy="1087437"/>
          </a:xfrm>
          <a:prstGeom prst="roundRect">
            <a:avLst/>
          </a:prstGeom>
          <a:grpFill/>
          <a:ln w="28575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fontAlgn="auto"/>
            <a:endParaRPr lang="zh-CN" altLang="en-US" sz="1200" noProof="1">
              <a:solidFill>
                <a:schemeClr val="tx1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6200775" y="2292351"/>
            <a:ext cx="296466" cy="669925"/>
          </a:xfrm>
          <a:prstGeom prst="line">
            <a:avLst/>
          </a:prstGeom>
          <a:ln w="28575">
            <a:solidFill>
              <a:srgbClr val="A1C4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>
            <a:spLocks noChangeArrowheads="1"/>
          </p:cNvSpPr>
          <p:nvPr/>
        </p:nvSpPr>
        <p:spPr bwMode="auto">
          <a:xfrm>
            <a:off x="6497242" y="2705100"/>
            <a:ext cx="1258490" cy="408623"/>
          </a:xfrm>
          <a:prstGeom prst="roundRect">
            <a:avLst>
              <a:gd name="adj" fmla="val 16667"/>
            </a:avLst>
          </a:prstGeom>
          <a:solidFill>
            <a:srgbClr val="A1C4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总述全文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  <p:bldP spid="17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451373" y="1624013"/>
            <a:ext cx="6484144" cy="98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itchFamily="49" charset="-122"/>
              </a:rPr>
              <a:t>有一段时期，我们</a:t>
            </a:r>
            <a:r>
              <a:rPr lang="zh-CN" altLang="en-US" sz="4400" dirty="0">
                <a:solidFill>
                  <a:srgbClr val="FF0000"/>
                </a:solidFill>
                <a:latin typeface="楷体" pitchFamily="49" charset="-122"/>
              </a:rPr>
              <a:t>全</a:t>
            </a:r>
            <a:r>
              <a:rPr lang="zh-CN" altLang="en-US" sz="2800" dirty="0">
                <a:latin typeface="楷体" pitchFamily="49" charset="-122"/>
              </a:rPr>
              <a:t>迷上了斗竹节人。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859631" y="3371850"/>
            <a:ext cx="7949804" cy="2693988"/>
          </a:xfrm>
          <a:prstGeom prst="roundRect">
            <a:avLst/>
          </a:prstGeom>
          <a:solidFill>
            <a:srgbClr val="A1C4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612775">
              <a:lnSpc>
                <a:spcPct val="150000"/>
              </a:lnSpc>
            </a:pPr>
            <a:r>
              <a:rPr lang="zh-CN" altLang="en-US" sz="2800">
                <a:solidFill>
                  <a:srgbClr val="FFFFFF"/>
                </a:solidFill>
                <a:latin typeface="楷体" pitchFamily="49" charset="-122"/>
                <a:ea typeface="微软雅黑" pitchFamily="34" charset="-122"/>
              </a:rPr>
              <a:t>  </a:t>
            </a:r>
            <a:r>
              <a:rPr lang="zh-CN" altLang="en-US" sz="2800">
                <a:solidFill>
                  <a:schemeClr val="tx1"/>
                </a:solidFill>
                <a:latin typeface="楷体" pitchFamily="49" charset="-122"/>
                <a:ea typeface="微软雅黑" pitchFamily="34" charset="-122"/>
              </a:rPr>
              <a:t>这一句总领全文，交代迷上竹节人的人数很多，而且迷上的游戏单一，只有竹节人。因此，在朗读时，要重读“全”，声调上扬。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4442223" y="1843088"/>
            <a:ext cx="502444" cy="1085850"/>
          </a:xfrm>
          <a:prstGeom prst="roundRect">
            <a:avLst/>
          </a:prstGeom>
          <a:grpFill/>
          <a:ln w="28575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fontAlgn="auto"/>
            <a:endParaRPr lang="zh-CN" altLang="en-US" sz="1200" noProof="1">
              <a:solidFill>
                <a:prstClr val="white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677841" y="893763"/>
            <a:ext cx="2208609" cy="671512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280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指导朗读</a:t>
            </a:r>
            <a:endParaRPr lang="en-US" altLang="zh-CN" sz="2800" noProof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390900" y="439738"/>
            <a:ext cx="778669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871538" y="1277938"/>
            <a:ext cx="5096267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</a:rPr>
              <a:t>一、课文题目的特点是</a:t>
            </a:r>
            <a:r>
              <a:rPr lang="en-US" altLang="zh-CN" sz="2800" dirty="0">
                <a:solidFill>
                  <a:srgbClr val="000000"/>
                </a:solidFill>
                <a:latin typeface="微软雅黑" pitchFamily="34" charset="-122"/>
              </a:rPr>
              <a:t>______</a:t>
            </a:r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</a:rPr>
              <a:t>。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683544" y="2447925"/>
            <a:ext cx="3429000" cy="2601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微软雅黑" pitchFamily="34" charset="-122"/>
              </a:rPr>
              <a:t>A.</a:t>
            </a:r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</a:rPr>
              <a:t>以人物的名字命题</a:t>
            </a:r>
          </a:p>
          <a:p>
            <a:pPr defTabSz="685800"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微软雅黑" pitchFamily="34" charset="-122"/>
              </a:rPr>
              <a:t>B.</a:t>
            </a:r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</a:rPr>
              <a:t>以动物的名字命题</a:t>
            </a:r>
          </a:p>
          <a:p>
            <a:pPr defTabSz="685800"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微软雅黑" pitchFamily="34" charset="-122"/>
              </a:rPr>
              <a:t>C.</a:t>
            </a:r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</a:rPr>
              <a:t>以人物的语言命题</a:t>
            </a:r>
            <a:endParaRPr lang="en-US" altLang="zh-CN" sz="2800" dirty="0">
              <a:solidFill>
                <a:srgbClr val="000000"/>
              </a:solidFill>
              <a:latin typeface="微软雅黑" pitchFamily="34" charset="-122"/>
            </a:endParaRPr>
          </a:p>
          <a:p>
            <a:pPr defTabSz="685800"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微软雅黑" pitchFamily="34" charset="-122"/>
              </a:rPr>
              <a:t>D.</a:t>
            </a:r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</a:rPr>
              <a:t>以物体的名字命题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262438" y="1331914"/>
            <a:ext cx="4587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800">
                <a:solidFill>
                  <a:srgbClr val="FF0000"/>
                </a:solidFill>
                <a:latin typeface="微软雅黑" pitchFamily="34" charset="-122"/>
              </a:rPr>
              <a:t>D</a:t>
            </a:r>
            <a:endParaRPr lang="zh-CN" altLang="en-US" sz="140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31748" name="图片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00713" y="2255839"/>
            <a:ext cx="3001566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73907" y="1593850"/>
            <a:ext cx="7775972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47700">
              <a:lnSpc>
                <a:spcPct val="20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楷体" pitchFamily="49" charset="-122"/>
              </a:rPr>
              <a:t>1.</a:t>
            </a:r>
            <a:r>
              <a:rPr lang="zh-CN" altLang="en-US" sz="2400" dirty="0">
                <a:solidFill>
                  <a:srgbClr val="000000"/>
                </a:solidFill>
                <a:latin typeface="楷体" pitchFamily="49" charset="-122"/>
              </a:rPr>
              <a:t>一声呼喊、怒喝，可以使风云翻腾起来，借以形容威力极大。（          ）</a:t>
            </a:r>
            <a:endParaRPr lang="en-US" altLang="zh-CN" sz="2400" dirty="0">
              <a:solidFill>
                <a:srgbClr val="000000"/>
              </a:solidFill>
              <a:latin typeface="楷体" pitchFamily="49" charset="-122"/>
            </a:endParaRPr>
          </a:p>
          <a:p>
            <a:pPr indent="647700">
              <a:lnSpc>
                <a:spcPct val="20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楷体" pitchFamily="49" charset="-122"/>
              </a:rPr>
              <a:t>2.</a:t>
            </a:r>
            <a:r>
              <a:rPr lang="zh-CN" altLang="en-US" sz="2400" dirty="0">
                <a:solidFill>
                  <a:srgbClr val="000000"/>
                </a:solidFill>
                <a:latin typeface="楷体" pitchFamily="49" charset="-122"/>
              </a:rPr>
              <a:t>另有一种构思或设计。指想出的办法与众不同。（          ）</a:t>
            </a:r>
            <a:endParaRPr lang="en-US" altLang="zh-CN" sz="2400" dirty="0">
              <a:solidFill>
                <a:srgbClr val="000000"/>
              </a:solidFill>
              <a:latin typeface="楷体" pitchFamily="49" charset="-122"/>
            </a:endParaRPr>
          </a:p>
          <a:p>
            <a:pPr indent="647700">
              <a:lnSpc>
                <a:spcPct val="20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楷体" pitchFamily="49" charset="-122"/>
              </a:rPr>
              <a:t>3.</a:t>
            </a:r>
            <a:r>
              <a:rPr lang="zh-CN" altLang="en-US" sz="2400" dirty="0">
                <a:solidFill>
                  <a:srgbClr val="000000"/>
                </a:solidFill>
                <a:latin typeface="楷体" pitchFamily="49" charset="-122"/>
              </a:rPr>
              <a:t>比喻想尽一切办法。（          ）</a:t>
            </a:r>
            <a:endParaRPr lang="en-US" altLang="zh-CN" sz="2400" dirty="0">
              <a:solidFill>
                <a:srgbClr val="000000"/>
              </a:solidFill>
              <a:latin typeface="楷体" pitchFamily="49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827735" y="2425700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</a:rPr>
              <a:t>叱咤风云</a:t>
            </a: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1247775" y="3921125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itchFamily="49" charset="-122"/>
              </a:rPr>
              <a:t>别出心裁</a:t>
            </a: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4757738" y="4670425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itchFamily="49" charset="-122"/>
              </a:rPr>
              <a:t>挖空心思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76275" y="577850"/>
            <a:ext cx="3262432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</a:rPr>
              <a:t>二、根据意思写成语。</a:t>
            </a:r>
            <a:endParaRPr lang="en-US" altLang="zh-CN" sz="2400" dirty="0">
              <a:solidFill>
                <a:srgbClr val="000000"/>
              </a:solidFill>
              <a:latin typeface="微软雅黑" pitchFamily="34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991791" y="995364"/>
            <a:ext cx="2646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1pPr>
            <a:lvl2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2pPr>
            <a:lvl3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3pPr>
            <a:lvl4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4pPr>
            <a:lvl5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9pPr>
          </a:lstStyle>
          <a:p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</a:rPr>
              <a:t>三、给生字分类。</a:t>
            </a:r>
          </a:p>
        </p:txBody>
      </p:sp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2987279" y="2009775"/>
            <a:ext cx="3955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1pPr>
            <a:lvl2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2pPr>
            <a:lvl3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3pPr>
            <a:lvl4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4pPr>
            <a:lvl5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9pPr>
          </a:lstStyle>
          <a:p>
            <a:r>
              <a:rPr lang="zh-CN" altLang="en-US" sz="2400" dirty="0">
                <a:solidFill>
                  <a:srgbClr val="000000"/>
                </a:solidFill>
                <a:latin typeface="楷体" pitchFamily="49" charset="-122"/>
              </a:rPr>
              <a:t>  跺 筹 嵌 悟 雕</a:t>
            </a: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2362200" y="3059114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1pPr>
            <a:lvl2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2pPr>
            <a:lvl3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3pPr>
            <a:lvl4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4pPr>
            <a:lvl5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9pPr>
          </a:lstStyle>
          <a:p>
            <a:r>
              <a:rPr lang="zh-CN" altLang="en-US" sz="2400" dirty="0">
                <a:solidFill>
                  <a:srgbClr val="000000"/>
                </a:solidFill>
                <a:latin typeface="楷体" pitchFamily="49" charset="-122"/>
              </a:rPr>
              <a:t>三拼音节的字：</a:t>
            </a:r>
          </a:p>
        </p:txBody>
      </p:sp>
      <p:sp>
        <p:nvSpPr>
          <p:cNvPr id="14" name="TextBox 5"/>
          <p:cNvSpPr txBox="1">
            <a:spLocks noChangeArrowheads="1"/>
          </p:cNvSpPr>
          <p:nvPr/>
        </p:nvSpPr>
        <p:spPr bwMode="auto">
          <a:xfrm>
            <a:off x="4529138" y="3014664"/>
            <a:ext cx="17235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1pPr>
            <a:lvl2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2pPr>
            <a:lvl3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3pPr>
            <a:lvl4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4pPr>
            <a:lvl5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9pPr>
          </a:lstStyle>
          <a:p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</a:rPr>
              <a:t>跺  嵌  雕</a:t>
            </a: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2362201" y="4103689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1pPr>
            <a:lvl2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2pPr>
            <a:lvl3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3pPr>
            <a:lvl4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4pPr>
            <a:lvl5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9pPr>
          </a:lstStyle>
          <a:p>
            <a:r>
              <a:rPr lang="zh-CN" altLang="en-US" sz="2400" dirty="0">
                <a:solidFill>
                  <a:srgbClr val="000000"/>
                </a:solidFill>
                <a:latin typeface="楷体" pitchFamily="49" charset="-122"/>
              </a:rPr>
              <a:t>按音序排列：</a:t>
            </a:r>
          </a:p>
        </p:txBody>
      </p: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4529137" y="4103689"/>
            <a:ext cx="31085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1pPr>
            <a:lvl2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2pPr>
            <a:lvl3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3pPr>
            <a:lvl4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4pPr>
            <a:lvl5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9pPr>
          </a:lstStyle>
          <a:p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</a:rPr>
              <a:t>筹  雕  跺  嵌  悟 </a:t>
            </a:r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2362200" y="5207000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1pPr>
            <a:lvl2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2pPr>
            <a:lvl3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3pPr>
            <a:lvl4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4pPr>
            <a:lvl5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9pPr>
          </a:lstStyle>
          <a:p>
            <a:r>
              <a:rPr lang="zh-CN" altLang="en-US" sz="2400" dirty="0">
                <a:solidFill>
                  <a:srgbClr val="000000"/>
                </a:solidFill>
                <a:latin typeface="楷体" pitchFamily="49" charset="-122"/>
              </a:rPr>
              <a:t>整体认读音节：</a:t>
            </a:r>
          </a:p>
        </p:txBody>
      </p:sp>
      <p:sp>
        <p:nvSpPr>
          <p:cNvPr id="18" name="TextBox 9"/>
          <p:cNvSpPr txBox="1">
            <a:spLocks noChangeArrowheads="1"/>
          </p:cNvSpPr>
          <p:nvPr/>
        </p:nvSpPr>
        <p:spPr bwMode="auto">
          <a:xfrm>
            <a:off x="4529138" y="5207000"/>
            <a:ext cx="6463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1pPr>
            <a:lvl2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2pPr>
            <a:lvl3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3pPr>
            <a:lvl4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4pPr>
            <a:lvl5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</a:rPr>
              <a:t>悟 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/>
          <p:cNvSpPr/>
          <p:nvPr/>
        </p:nvSpPr>
        <p:spPr>
          <a:xfrm>
            <a:off x="504825" y="1725614"/>
            <a:ext cx="8134350" cy="3667125"/>
          </a:xfrm>
          <a:prstGeom prst="flowChartAlternateProcess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201738" y="1973263"/>
            <a:ext cx="7942262" cy="3514725"/>
          </a:xfrm>
        </p:spPr>
        <p:txBody>
          <a:bodyPr>
            <a:noAutofit/>
          </a:bodyPr>
          <a:lstStyle/>
          <a:p>
            <a:pPr marL="355600" indent="-355600" defTabSz="4572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楷体" pitchFamily="49" charset="-122"/>
                <a:sym typeface="微软雅黑" pitchFamily="34" charset="-122"/>
              </a:rPr>
              <a:t>1.</a:t>
            </a:r>
            <a:r>
              <a:rPr lang="zh-CN" altLang="en-US" sz="2400" b="1" dirty="0">
                <a:latin typeface="楷体" pitchFamily="49" charset="-122"/>
                <a:sym typeface="微软雅黑" pitchFamily="34" charset="-122"/>
              </a:rPr>
              <a:t>会写</a:t>
            </a:r>
            <a:r>
              <a:rPr lang="en-US" altLang="zh-CN" sz="2400" b="1" dirty="0">
                <a:latin typeface="楷体" pitchFamily="49" charset="-122"/>
                <a:sym typeface="微软雅黑" pitchFamily="34" charset="-122"/>
              </a:rPr>
              <a:t>15</a:t>
            </a:r>
            <a:r>
              <a:rPr lang="zh-CN" altLang="en-US" sz="2400" b="1" dirty="0">
                <a:latin typeface="楷体" pitchFamily="49" charset="-122"/>
                <a:sym typeface="微软雅黑" pitchFamily="34" charset="-122"/>
              </a:rPr>
              <a:t>个生字，理解生字组成的词语。 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sym typeface="微软雅黑" pitchFamily="34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sym typeface="微软雅黑" pitchFamily="34" charset="-122"/>
              </a:rPr>
              <a:t>重点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sym typeface="微软雅黑" pitchFamily="34" charset="-122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楷体" pitchFamily="49" charset="-122"/>
            </a:endParaRPr>
          </a:p>
          <a:p>
            <a:pPr marL="355600" indent="-355600" defTabSz="4572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楷体" pitchFamily="49" charset="-122"/>
                <a:sym typeface="微软雅黑" pitchFamily="34" charset="-122"/>
              </a:rPr>
              <a:t>2.</a:t>
            </a:r>
            <a:r>
              <a:rPr lang="zh-CN" altLang="en-US" sz="2400" b="1" dirty="0">
                <a:latin typeface="楷体" pitchFamily="49" charset="-122"/>
                <a:sym typeface="微软雅黑" pitchFamily="34" charset="-122"/>
              </a:rPr>
              <a:t>有感情地朗读课文，能边读边想象课文描写的画面。 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sym typeface="微软雅黑" pitchFamily="34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sym typeface="微软雅黑" pitchFamily="34" charset="-122"/>
              </a:rPr>
              <a:t>重点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sym typeface="微软雅黑" pitchFamily="34" charset="-122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楷体" pitchFamily="49" charset="-122"/>
            </a:endParaRPr>
          </a:p>
          <a:p>
            <a:pPr marL="355600" indent="-355600" defTabSz="4572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楷体" pitchFamily="49" charset="-122"/>
                <a:sym typeface="微软雅黑" pitchFamily="34" charset="-122"/>
              </a:rPr>
              <a:t>3.</a:t>
            </a:r>
            <a:r>
              <a:rPr lang="zh-CN" altLang="en-US" sz="2400" b="1" dirty="0">
                <a:latin typeface="楷体" pitchFamily="49" charset="-122"/>
                <a:sym typeface="微软雅黑" pitchFamily="34" charset="-122"/>
              </a:rPr>
              <a:t>感受竹节人游戏给作者童年生活带来的欢乐。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sym typeface="微软雅黑" pitchFamily="34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sym typeface="微软雅黑" pitchFamily="34" charset="-122"/>
              </a:rPr>
              <a:t>难点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sym typeface="微软雅黑" pitchFamily="34" charset="-122"/>
              </a:rPr>
              <a:t>)</a:t>
            </a:r>
          </a:p>
          <a:p>
            <a:pPr marL="355600" indent="-355600" defTabSz="4572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itchFamily="49" charset="-122"/>
                <a:sym typeface="微软雅黑" pitchFamily="34" charset="-122"/>
              </a:rPr>
              <a:t>4.理解语言形式与情感表达的统一。理解文中说明性语言的作用表达的情感。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sym typeface="微软雅黑" pitchFamily="34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sym typeface="微软雅黑" pitchFamily="34" charset="-122"/>
              </a:rPr>
              <a:t>难点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sym typeface="微软雅黑" pitchFamily="34" charset="-122"/>
              </a:rPr>
              <a:t>)</a:t>
            </a:r>
            <a:endParaRPr lang="zh-CN" altLang="en-US" sz="2400" b="1" dirty="0">
              <a:latin typeface="楷体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6652" y="119217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学习目标</a:t>
            </a:r>
            <a:endParaRPr lang="zh-CN" altLang="en-US" sz="32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973" y="1037593"/>
            <a:ext cx="2303560" cy="2254248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3376" y="925158"/>
            <a:ext cx="2465544" cy="2516977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8820" y="1083076"/>
            <a:ext cx="2580860" cy="2309545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743" y="3876892"/>
            <a:ext cx="2268935" cy="2369626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1455" y="4099335"/>
            <a:ext cx="2224813" cy="2138505"/>
          </a:xfrm>
          <a:prstGeom prst="roundRect">
            <a:avLst/>
          </a:prstGeom>
          <a:solidFill>
            <a:schemeClr val="bg1"/>
          </a:solidFill>
          <a:ln w="88900" cap="sq">
            <a:noFill/>
            <a:miter lim="800000"/>
            <a:headEnd/>
            <a:tailEnd/>
          </a:ln>
          <a:effectLst/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5866" y="4099334"/>
            <a:ext cx="2279400" cy="1978736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8127403" y="6359576"/>
            <a:ext cx="1016597" cy="646331"/>
          </a:xfrm>
          <a:prstGeom prst="rect">
            <a:avLst/>
          </a:prstGeom>
          <a:solidFill>
            <a:schemeClr val="accent4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algn="ctr" fontAlgn="auto"/>
            <a:r>
              <a:rPr lang="zh-CN" altLang="en-US" b="1" noProof="1">
                <a:latin typeface="+mn-lt"/>
                <a:ea typeface="+mn-ea"/>
              </a:rPr>
              <a:t>播放</a:t>
            </a:r>
            <a:r>
              <a:rPr lang="zh-CN" altLang="en-US" b="1" noProof="1">
                <a:latin typeface="+mn-lt"/>
                <a:ea typeface="+mn-ea"/>
                <a:hlinkClick r:id="rId3" action="ppaction://hlinkfile"/>
              </a:rPr>
              <a:t>音频</a:t>
            </a:r>
            <a:endParaRPr lang="zh-CN" altLang="en-US" b="1" noProof="1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7818" y="1624563"/>
            <a:ext cx="6614160" cy="39703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127000"/>
          </a:effectLst>
        </p:spPr>
        <p:txBody>
          <a:bodyPr>
            <a:spAutoFit/>
          </a:bodyPr>
          <a:lstStyle/>
          <a:p>
            <a:pPr indent="601345" fontAlgn="auto">
              <a:lnSpc>
                <a:spcPct val="150000"/>
              </a:lnSpc>
            </a:pPr>
            <a:r>
              <a:rPr lang="zh-CN" altLang="en-US" sz="2800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范锡林，笔名雪凌，江苏靖江人。已发表小说、童话、散文</a:t>
            </a:r>
            <a:r>
              <a:rPr lang="en-US" altLang="zh-CN" sz="2800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800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多万字，获陈伯吹儿童文学奖、江苏省“五个一”工程奖、</a:t>
            </a:r>
            <a:r>
              <a:rPr lang="en-US" altLang="zh-CN" sz="2800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儿童文学</a:t>
            </a:r>
            <a:r>
              <a:rPr lang="en-US" altLang="zh-CN" sz="2800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</a:p>
          <a:p>
            <a:pPr indent="601345" fontAlgn="auto">
              <a:lnSpc>
                <a:spcPct val="150000"/>
              </a:lnSpc>
            </a:pPr>
            <a:r>
              <a:rPr lang="zh-CN" altLang="en-US" sz="2800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代表作：</a:t>
            </a:r>
            <a:r>
              <a:rPr lang="en-US" altLang="zh-CN" sz="2800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避邪铜钱</a:t>
            </a:r>
            <a:r>
              <a:rPr lang="en-US" altLang="zh-CN" sz="2800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秘道</a:t>
            </a:r>
            <a:r>
              <a:rPr lang="en-US" altLang="zh-CN" sz="2800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小巷三杰</a:t>
            </a:r>
            <a:r>
              <a:rPr lang="en-US" altLang="zh-CN" sz="2800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血经</a:t>
            </a:r>
            <a:r>
              <a:rPr lang="en-US" altLang="zh-CN" sz="2800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范锡林少年大传奇</a:t>
            </a:r>
            <a:r>
              <a:rPr lang="en-US" altLang="zh-CN" sz="2800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957" y="2173289"/>
            <a:ext cx="1584722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4"/>
          <p:cNvSpPr txBox="1">
            <a:spLocks noChangeArrowheads="1"/>
          </p:cNvSpPr>
          <p:nvPr/>
        </p:nvSpPr>
        <p:spPr bwMode="auto">
          <a:xfrm>
            <a:off x="1739504" y="1925638"/>
            <a:ext cx="608409" cy="1200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/>
          <a:p>
            <a:r>
              <a:rPr lang="zh-CN" altLang="en-US" sz="7200">
                <a:solidFill>
                  <a:srgbClr val="FF0000"/>
                </a:solidFill>
                <a:latin typeface="楷体" pitchFamily="49" charset="-122"/>
              </a:rPr>
              <a:t>嵌</a:t>
            </a:r>
            <a:endParaRPr lang="en-US" altLang="zh-CN" sz="7200">
              <a:solidFill>
                <a:srgbClr val="FF0000"/>
              </a:solidFill>
              <a:latin typeface="楷体" pitchFamily="49" charset="-122"/>
            </a:endParaRPr>
          </a:p>
        </p:txBody>
      </p:sp>
      <p:sp>
        <p:nvSpPr>
          <p:cNvPr id="3" name="文本框 64"/>
          <p:cNvSpPr txBox="1">
            <a:spLocks noChangeArrowheads="1"/>
          </p:cNvSpPr>
          <p:nvPr/>
        </p:nvSpPr>
        <p:spPr bwMode="auto">
          <a:xfrm>
            <a:off x="2790825" y="1925638"/>
            <a:ext cx="1000125" cy="1200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/>
          <a:p>
            <a:r>
              <a:rPr lang="zh-CN" altLang="en-US" sz="7200">
                <a:solidFill>
                  <a:srgbClr val="FF0000"/>
                </a:solidFill>
                <a:latin typeface="楷体" pitchFamily="49" charset="-122"/>
              </a:rPr>
              <a:t>凛</a:t>
            </a:r>
          </a:p>
        </p:txBody>
      </p:sp>
      <p:sp>
        <p:nvSpPr>
          <p:cNvPr id="4" name="文本框 64"/>
          <p:cNvSpPr txBox="1">
            <a:spLocks noChangeArrowheads="1"/>
          </p:cNvSpPr>
          <p:nvPr/>
        </p:nvSpPr>
        <p:spPr bwMode="auto">
          <a:xfrm>
            <a:off x="3898106" y="1925638"/>
            <a:ext cx="944166" cy="1200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/>
          <a:p>
            <a:r>
              <a:rPr lang="zh-CN" altLang="en-US" sz="7200">
                <a:solidFill>
                  <a:srgbClr val="FF0000"/>
                </a:solidFill>
                <a:latin typeface="楷体" pitchFamily="49" charset="-122"/>
              </a:rPr>
              <a:t>疙</a:t>
            </a:r>
          </a:p>
        </p:txBody>
      </p:sp>
      <p:sp>
        <p:nvSpPr>
          <p:cNvPr id="5" name="文本框 64"/>
          <p:cNvSpPr txBox="1">
            <a:spLocks noChangeArrowheads="1"/>
          </p:cNvSpPr>
          <p:nvPr/>
        </p:nvSpPr>
        <p:spPr bwMode="auto">
          <a:xfrm>
            <a:off x="4969669" y="1925638"/>
            <a:ext cx="944166" cy="1200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/>
          <a:p>
            <a:r>
              <a:rPr lang="zh-CN" altLang="en-US" sz="7200">
                <a:solidFill>
                  <a:srgbClr val="FF0000"/>
                </a:solidFill>
                <a:latin typeface="楷体" pitchFamily="49" charset="-122"/>
              </a:rPr>
              <a:t>瘩</a:t>
            </a:r>
          </a:p>
        </p:txBody>
      </p:sp>
      <p:sp>
        <p:nvSpPr>
          <p:cNvPr id="6" name="文本框 64"/>
          <p:cNvSpPr txBox="1">
            <a:spLocks noChangeArrowheads="1"/>
          </p:cNvSpPr>
          <p:nvPr/>
        </p:nvSpPr>
        <p:spPr bwMode="auto">
          <a:xfrm>
            <a:off x="6121004" y="1925638"/>
            <a:ext cx="935831" cy="1200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/>
          <a:p>
            <a:r>
              <a:rPr lang="zh-CN" altLang="en-US" sz="7200">
                <a:solidFill>
                  <a:srgbClr val="FF0000"/>
                </a:solidFill>
                <a:latin typeface="楷体" pitchFamily="49" charset="-122"/>
              </a:rPr>
              <a:t>棍</a:t>
            </a:r>
          </a:p>
        </p:txBody>
      </p:sp>
      <p:sp>
        <p:nvSpPr>
          <p:cNvPr id="7" name="文本框 64"/>
          <p:cNvSpPr txBox="1">
            <a:spLocks noChangeArrowheads="1"/>
          </p:cNvSpPr>
          <p:nvPr/>
        </p:nvSpPr>
        <p:spPr bwMode="auto">
          <a:xfrm>
            <a:off x="7222331" y="1925638"/>
            <a:ext cx="834629" cy="1200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/>
          <a:p>
            <a:r>
              <a:rPr lang="zh-CN" altLang="en-US" sz="7200">
                <a:solidFill>
                  <a:srgbClr val="FF0000"/>
                </a:solidFill>
                <a:latin typeface="楷体" pitchFamily="49" charset="-122"/>
              </a:rPr>
              <a:t>悟</a:t>
            </a:r>
          </a:p>
        </p:txBody>
      </p:sp>
      <p:sp>
        <p:nvSpPr>
          <p:cNvPr id="8" name="文本框 64"/>
          <p:cNvSpPr txBox="1">
            <a:spLocks noChangeArrowheads="1"/>
          </p:cNvSpPr>
          <p:nvPr/>
        </p:nvSpPr>
        <p:spPr bwMode="auto">
          <a:xfrm>
            <a:off x="2439591" y="4044951"/>
            <a:ext cx="608409" cy="1200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/>
          <a:p>
            <a:r>
              <a:rPr lang="zh-CN" altLang="en-US" sz="7200">
                <a:solidFill>
                  <a:srgbClr val="FF0000"/>
                </a:solidFill>
                <a:latin typeface="楷体" pitchFamily="49" charset="-122"/>
              </a:rPr>
              <a:t>雕</a:t>
            </a:r>
          </a:p>
        </p:txBody>
      </p:sp>
      <p:sp>
        <p:nvSpPr>
          <p:cNvPr id="9" name="文本框 64"/>
          <p:cNvSpPr txBox="1">
            <a:spLocks noChangeArrowheads="1"/>
          </p:cNvSpPr>
          <p:nvPr/>
        </p:nvSpPr>
        <p:spPr bwMode="auto">
          <a:xfrm>
            <a:off x="4537472" y="4044951"/>
            <a:ext cx="566738" cy="1200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/>
          <a:p>
            <a:r>
              <a:rPr lang="zh-CN" altLang="en-US" sz="7200">
                <a:solidFill>
                  <a:srgbClr val="FF0000"/>
                </a:solidFill>
                <a:latin typeface="楷体" pitchFamily="49" charset="-122"/>
              </a:rPr>
              <a:t>跺</a:t>
            </a:r>
          </a:p>
        </p:txBody>
      </p:sp>
      <p:sp>
        <p:nvSpPr>
          <p:cNvPr id="10" name="文本框 64"/>
          <p:cNvSpPr txBox="1">
            <a:spLocks noChangeArrowheads="1"/>
          </p:cNvSpPr>
          <p:nvPr/>
        </p:nvSpPr>
        <p:spPr bwMode="auto">
          <a:xfrm>
            <a:off x="5567363" y="4044951"/>
            <a:ext cx="608410" cy="1200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/>
          <a:p>
            <a:r>
              <a:rPr lang="zh-CN" altLang="en-US" sz="7200">
                <a:solidFill>
                  <a:srgbClr val="FF0000"/>
                </a:solidFill>
                <a:latin typeface="楷体" pitchFamily="49" charset="-122"/>
              </a:rPr>
              <a:t>沮</a:t>
            </a:r>
          </a:p>
        </p:txBody>
      </p:sp>
      <p:sp>
        <p:nvSpPr>
          <p:cNvPr id="11" name="文本框 64"/>
          <p:cNvSpPr txBox="1">
            <a:spLocks noChangeArrowheads="1"/>
          </p:cNvSpPr>
          <p:nvPr/>
        </p:nvSpPr>
        <p:spPr bwMode="auto">
          <a:xfrm>
            <a:off x="6623447" y="4044951"/>
            <a:ext cx="608409" cy="1200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/>
          <a:p>
            <a:r>
              <a:rPr lang="zh-CN" altLang="en-US" sz="7200">
                <a:solidFill>
                  <a:srgbClr val="FF0000"/>
                </a:solidFill>
                <a:latin typeface="楷体" pitchFamily="49" charset="-122"/>
              </a:rPr>
              <a:t>蹲</a:t>
            </a:r>
          </a:p>
        </p:txBody>
      </p:sp>
      <p:sp>
        <p:nvSpPr>
          <p:cNvPr id="12" name="文本框 64"/>
          <p:cNvSpPr txBox="1">
            <a:spLocks noChangeArrowheads="1"/>
          </p:cNvSpPr>
          <p:nvPr/>
        </p:nvSpPr>
        <p:spPr bwMode="auto">
          <a:xfrm>
            <a:off x="7591425" y="4044951"/>
            <a:ext cx="854869" cy="1200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/>
          <a:p>
            <a:r>
              <a:rPr lang="zh-CN" altLang="en-US" sz="7200">
                <a:solidFill>
                  <a:srgbClr val="FF0000"/>
                </a:solidFill>
                <a:latin typeface="楷体" pitchFamily="49" charset="-122"/>
              </a:rPr>
              <a:t>趴</a:t>
            </a:r>
          </a:p>
        </p:txBody>
      </p:sp>
      <p:grpSp>
        <p:nvGrpSpPr>
          <p:cNvPr id="13" name="组合 7"/>
          <p:cNvGrpSpPr>
            <a:grpSpLocks/>
          </p:cNvGrpSpPr>
          <p:nvPr/>
        </p:nvGrpSpPr>
        <p:grpSpPr bwMode="auto">
          <a:xfrm>
            <a:off x="7242572" y="1925638"/>
            <a:ext cx="1028700" cy="1447800"/>
            <a:chOff x="2437" y="2032"/>
            <a:chExt cx="1244" cy="1264"/>
          </a:xfrm>
        </p:grpSpPr>
        <p:sp>
          <p:nvSpPr>
            <p:cNvPr id="19469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400">
                <a:solidFill>
                  <a:srgbClr val="0000FF"/>
                </a:solidFill>
                <a:latin typeface="楷体" pitchFamily="49" charset="-122"/>
              </a:endParaRPr>
            </a:p>
          </p:txBody>
        </p:sp>
        <p:cxnSp>
          <p:nvCxnSpPr>
            <p:cNvPr id="19470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471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7" name="组合 7"/>
          <p:cNvGrpSpPr>
            <a:grpSpLocks/>
          </p:cNvGrpSpPr>
          <p:nvPr/>
        </p:nvGrpSpPr>
        <p:grpSpPr bwMode="auto">
          <a:xfrm>
            <a:off x="2447925" y="4087813"/>
            <a:ext cx="1028700" cy="1447800"/>
            <a:chOff x="2437" y="2032"/>
            <a:chExt cx="1244" cy="1264"/>
          </a:xfrm>
        </p:grpSpPr>
        <p:sp>
          <p:nvSpPr>
            <p:cNvPr id="19473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400">
                <a:solidFill>
                  <a:srgbClr val="0000FF"/>
                </a:solidFill>
                <a:latin typeface="楷体" pitchFamily="49" charset="-122"/>
              </a:endParaRPr>
            </a:p>
          </p:txBody>
        </p:sp>
        <p:cxnSp>
          <p:nvCxnSpPr>
            <p:cNvPr id="19474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475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1" name="组合 7"/>
          <p:cNvGrpSpPr>
            <a:grpSpLocks/>
          </p:cNvGrpSpPr>
          <p:nvPr/>
        </p:nvGrpSpPr>
        <p:grpSpPr bwMode="auto">
          <a:xfrm>
            <a:off x="4504135" y="4087813"/>
            <a:ext cx="1028700" cy="1447800"/>
            <a:chOff x="2437" y="2032"/>
            <a:chExt cx="1244" cy="1264"/>
          </a:xfrm>
        </p:grpSpPr>
        <p:sp>
          <p:nvSpPr>
            <p:cNvPr id="19477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400">
                <a:solidFill>
                  <a:srgbClr val="0000FF"/>
                </a:solidFill>
                <a:latin typeface="楷体" pitchFamily="49" charset="-122"/>
              </a:endParaRPr>
            </a:p>
          </p:txBody>
        </p:sp>
        <p:cxnSp>
          <p:nvCxnSpPr>
            <p:cNvPr id="19478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479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5" name="组合 7"/>
          <p:cNvGrpSpPr>
            <a:grpSpLocks/>
          </p:cNvGrpSpPr>
          <p:nvPr/>
        </p:nvGrpSpPr>
        <p:grpSpPr bwMode="auto">
          <a:xfrm>
            <a:off x="5532835" y="4087813"/>
            <a:ext cx="1028700" cy="1447800"/>
            <a:chOff x="2437" y="2032"/>
            <a:chExt cx="1244" cy="1264"/>
          </a:xfrm>
        </p:grpSpPr>
        <p:sp>
          <p:nvSpPr>
            <p:cNvPr id="19481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400">
                <a:solidFill>
                  <a:srgbClr val="0000FF"/>
                </a:solidFill>
                <a:latin typeface="楷体" pitchFamily="49" charset="-122"/>
              </a:endParaRPr>
            </a:p>
          </p:txBody>
        </p:sp>
        <p:cxnSp>
          <p:nvCxnSpPr>
            <p:cNvPr id="19482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483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9" name="组合 7"/>
          <p:cNvGrpSpPr>
            <a:grpSpLocks/>
          </p:cNvGrpSpPr>
          <p:nvPr/>
        </p:nvGrpSpPr>
        <p:grpSpPr bwMode="auto">
          <a:xfrm>
            <a:off x="6559154" y="4087813"/>
            <a:ext cx="1029890" cy="1447800"/>
            <a:chOff x="2437" y="2032"/>
            <a:chExt cx="1244" cy="1264"/>
          </a:xfrm>
        </p:grpSpPr>
        <p:sp>
          <p:nvSpPr>
            <p:cNvPr id="19485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400">
                <a:solidFill>
                  <a:srgbClr val="0000FF"/>
                </a:solidFill>
                <a:latin typeface="楷体" pitchFamily="49" charset="-122"/>
              </a:endParaRPr>
            </a:p>
          </p:txBody>
        </p:sp>
        <p:cxnSp>
          <p:nvCxnSpPr>
            <p:cNvPr id="19486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487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3" name="组合 7"/>
          <p:cNvGrpSpPr>
            <a:grpSpLocks/>
          </p:cNvGrpSpPr>
          <p:nvPr/>
        </p:nvGrpSpPr>
        <p:grpSpPr bwMode="auto">
          <a:xfrm>
            <a:off x="7589044" y="4087813"/>
            <a:ext cx="1028700" cy="1447800"/>
            <a:chOff x="2437" y="2032"/>
            <a:chExt cx="1244" cy="1264"/>
          </a:xfrm>
        </p:grpSpPr>
        <p:sp>
          <p:nvSpPr>
            <p:cNvPr id="19489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400">
                <a:solidFill>
                  <a:srgbClr val="0000FF"/>
                </a:solidFill>
                <a:latin typeface="楷体" pitchFamily="49" charset="-122"/>
              </a:endParaRPr>
            </a:p>
          </p:txBody>
        </p:sp>
        <p:cxnSp>
          <p:nvCxnSpPr>
            <p:cNvPr id="19490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491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6099572" y="1925638"/>
            <a:ext cx="1028700" cy="1447800"/>
            <a:chOff x="2437" y="2032"/>
            <a:chExt cx="1244" cy="1264"/>
          </a:xfrm>
        </p:grpSpPr>
        <p:sp>
          <p:nvSpPr>
            <p:cNvPr id="19493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400">
                <a:solidFill>
                  <a:srgbClr val="0000FF"/>
                </a:solidFill>
                <a:latin typeface="楷体" pitchFamily="49" charset="-122"/>
              </a:endParaRPr>
            </a:p>
          </p:txBody>
        </p:sp>
        <p:cxnSp>
          <p:nvCxnSpPr>
            <p:cNvPr id="19494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495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1" name="组合 7"/>
          <p:cNvGrpSpPr>
            <a:grpSpLocks/>
          </p:cNvGrpSpPr>
          <p:nvPr/>
        </p:nvGrpSpPr>
        <p:grpSpPr bwMode="auto">
          <a:xfrm>
            <a:off x="4985148" y="1917700"/>
            <a:ext cx="1029890" cy="1447800"/>
            <a:chOff x="2437" y="2032"/>
            <a:chExt cx="1244" cy="1264"/>
          </a:xfrm>
        </p:grpSpPr>
        <p:sp>
          <p:nvSpPr>
            <p:cNvPr id="19497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400">
                <a:solidFill>
                  <a:srgbClr val="0000FF"/>
                </a:solidFill>
                <a:latin typeface="楷体" pitchFamily="49" charset="-122"/>
              </a:endParaRPr>
            </a:p>
          </p:txBody>
        </p:sp>
        <p:cxnSp>
          <p:nvCxnSpPr>
            <p:cNvPr id="19498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499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5" name="组合 7"/>
          <p:cNvGrpSpPr>
            <a:grpSpLocks/>
          </p:cNvGrpSpPr>
          <p:nvPr/>
        </p:nvGrpSpPr>
        <p:grpSpPr bwMode="auto">
          <a:xfrm>
            <a:off x="3885010" y="1917700"/>
            <a:ext cx="1028700" cy="1447800"/>
            <a:chOff x="2437" y="2032"/>
            <a:chExt cx="1244" cy="1264"/>
          </a:xfrm>
        </p:grpSpPr>
        <p:sp>
          <p:nvSpPr>
            <p:cNvPr id="19501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400">
                <a:solidFill>
                  <a:srgbClr val="0000FF"/>
                </a:solidFill>
                <a:latin typeface="楷体" pitchFamily="49" charset="-122"/>
              </a:endParaRPr>
            </a:p>
          </p:txBody>
        </p:sp>
        <p:cxnSp>
          <p:nvCxnSpPr>
            <p:cNvPr id="19502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503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9" name="组合 7"/>
          <p:cNvGrpSpPr>
            <a:grpSpLocks/>
          </p:cNvGrpSpPr>
          <p:nvPr/>
        </p:nvGrpSpPr>
        <p:grpSpPr bwMode="auto">
          <a:xfrm>
            <a:off x="2790825" y="1919288"/>
            <a:ext cx="1028700" cy="1446212"/>
            <a:chOff x="2437" y="2032"/>
            <a:chExt cx="1244" cy="1264"/>
          </a:xfrm>
        </p:grpSpPr>
        <p:sp>
          <p:nvSpPr>
            <p:cNvPr id="19505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400">
                <a:solidFill>
                  <a:srgbClr val="0000FF"/>
                </a:solidFill>
                <a:latin typeface="楷体" pitchFamily="49" charset="-122"/>
              </a:endParaRPr>
            </a:p>
          </p:txBody>
        </p:sp>
        <p:cxnSp>
          <p:nvCxnSpPr>
            <p:cNvPr id="19506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507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53" name="组合 7"/>
          <p:cNvGrpSpPr>
            <a:grpSpLocks/>
          </p:cNvGrpSpPr>
          <p:nvPr/>
        </p:nvGrpSpPr>
        <p:grpSpPr bwMode="auto">
          <a:xfrm>
            <a:off x="1670447" y="1924050"/>
            <a:ext cx="1028700" cy="1447800"/>
            <a:chOff x="2437" y="2032"/>
            <a:chExt cx="1244" cy="1264"/>
          </a:xfrm>
        </p:grpSpPr>
        <p:sp>
          <p:nvSpPr>
            <p:cNvPr id="19509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400">
                <a:solidFill>
                  <a:srgbClr val="0000FF"/>
                </a:solidFill>
                <a:latin typeface="楷体" pitchFamily="49" charset="-122"/>
              </a:endParaRPr>
            </a:p>
          </p:txBody>
        </p:sp>
        <p:cxnSp>
          <p:nvCxnSpPr>
            <p:cNvPr id="19510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511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57" name="组合 7"/>
          <p:cNvGrpSpPr>
            <a:grpSpLocks/>
          </p:cNvGrpSpPr>
          <p:nvPr/>
        </p:nvGrpSpPr>
        <p:grpSpPr bwMode="auto">
          <a:xfrm>
            <a:off x="1413273" y="4087813"/>
            <a:ext cx="1029890" cy="1447800"/>
            <a:chOff x="2437" y="2032"/>
            <a:chExt cx="1244" cy="1264"/>
          </a:xfrm>
        </p:grpSpPr>
        <p:sp>
          <p:nvSpPr>
            <p:cNvPr id="19513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400">
                <a:solidFill>
                  <a:srgbClr val="0000FF"/>
                </a:solidFill>
                <a:latin typeface="楷体" pitchFamily="49" charset="-122"/>
              </a:endParaRPr>
            </a:p>
          </p:txBody>
        </p:sp>
        <p:cxnSp>
          <p:nvCxnSpPr>
            <p:cNvPr id="19514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515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1" name="文本框 64"/>
          <p:cNvSpPr txBox="1">
            <a:spLocks noChangeArrowheads="1"/>
          </p:cNvSpPr>
          <p:nvPr/>
        </p:nvSpPr>
        <p:spPr bwMode="auto">
          <a:xfrm>
            <a:off x="1447800" y="4089401"/>
            <a:ext cx="608410" cy="1200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/>
          <a:p>
            <a:r>
              <a:rPr lang="zh-CN" altLang="en-US" sz="7200">
                <a:solidFill>
                  <a:srgbClr val="FF0000"/>
                </a:solidFill>
                <a:latin typeface="楷体" pitchFamily="49" charset="-122"/>
              </a:rPr>
              <a:t>筹</a:t>
            </a:r>
            <a:endParaRPr lang="en-US" altLang="zh-CN" sz="7200">
              <a:solidFill>
                <a:srgbClr val="FF0000"/>
              </a:solidFill>
              <a:latin typeface="楷体" pitchFamily="49" charset="-122"/>
            </a:endParaRPr>
          </a:p>
        </p:txBody>
      </p:sp>
      <p:sp>
        <p:nvSpPr>
          <p:cNvPr id="62" name="文本框 64"/>
          <p:cNvSpPr txBox="1">
            <a:spLocks noChangeArrowheads="1"/>
          </p:cNvSpPr>
          <p:nvPr/>
        </p:nvSpPr>
        <p:spPr bwMode="auto">
          <a:xfrm>
            <a:off x="509588" y="1925638"/>
            <a:ext cx="608410" cy="1200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/>
          <a:p>
            <a:r>
              <a:rPr lang="zh-CN" altLang="en-US" sz="7200">
                <a:solidFill>
                  <a:srgbClr val="FF0000"/>
                </a:solidFill>
                <a:latin typeface="楷体" pitchFamily="49" charset="-122"/>
              </a:rPr>
              <a:t>纳</a:t>
            </a:r>
            <a:endParaRPr lang="en-US" altLang="zh-CN" sz="7200">
              <a:solidFill>
                <a:srgbClr val="FF0000"/>
              </a:solidFill>
              <a:latin typeface="楷体" pitchFamily="49" charset="-122"/>
            </a:endParaRPr>
          </a:p>
        </p:txBody>
      </p:sp>
      <p:sp>
        <p:nvSpPr>
          <p:cNvPr id="63" name="文本框 64"/>
          <p:cNvSpPr txBox="1">
            <a:spLocks noChangeArrowheads="1"/>
          </p:cNvSpPr>
          <p:nvPr/>
        </p:nvSpPr>
        <p:spPr bwMode="auto">
          <a:xfrm>
            <a:off x="376238" y="4089401"/>
            <a:ext cx="608410" cy="1200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/>
          <a:p>
            <a:r>
              <a:rPr lang="zh-CN" altLang="en-US" sz="7200">
                <a:solidFill>
                  <a:srgbClr val="FF0000"/>
                </a:solidFill>
                <a:latin typeface="楷体" pitchFamily="49" charset="-122"/>
              </a:rPr>
              <a:t>裁</a:t>
            </a:r>
            <a:endParaRPr lang="en-US" altLang="zh-CN" sz="7200">
              <a:solidFill>
                <a:srgbClr val="FF0000"/>
              </a:solidFill>
              <a:latin typeface="楷体" pitchFamily="49" charset="-122"/>
            </a:endParaRPr>
          </a:p>
        </p:txBody>
      </p:sp>
      <p:sp>
        <p:nvSpPr>
          <p:cNvPr id="64" name="文本框 64"/>
          <p:cNvSpPr txBox="1">
            <a:spLocks noChangeArrowheads="1"/>
          </p:cNvSpPr>
          <p:nvPr/>
        </p:nvSpPr>
        <p:spPr bwMode="auto">
          <a:xfrm>
            <a:off x="3439716" y="4089401"/>
            <a:ext cx="608409" cy="1200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/>
          <a:p>
            <a:r>
              <a:rPr lang="zh-CN" altLang="en-US" sz="7200">
                <a:solidFill>
                  <a:srgbClr val="FF0000"/>
                </a:solidFill>
                <a:latin typeface="楷体" pitchFamily="49" charset="-122"/>
              </a:rPr>
              <a:t>磕</a:t>
            </a:r>
            <a:endParaRPr lang="en-US" altLang="zh-CN" sz="7200">
              <a:solidFill>
                <a:srgbClr val="FF0000"/>
              </a:solidFill>
              <a:latin typeface="楷体" pitchFamily="49" charset="-122"/>
            </a:endParaRPr>
          </a:p>
        </p:txBody>
      </p:sp>
      <p:grpSp>
        <p:nvGrpSpPr>
          <p:cNvPr id="65" name="组合 7"/>
          <p:cNvGrpSpPr>
            <a:grpSpLocks/>
          </p:cNvGrpSpPr>
          <p:nvPr/>
        </p:nvGrpSpPr>
        <p:grpSpPr bwMode="auto">
          <a:xfrm>
            <a:off x="3476625" y="4087813"/>
            <a:ext cx="1029891" cy="1447800"/>
            <a:chOff x="2437" y="2032"/>
            <a:chExt cx="1244" cy="1264"/>
          </a:xfrm>
        </p:grpSpPr>
        <p:sp>
          <p:nvSpPr>
            <p:cNvPr id="19521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400">
                <a:solidFill>
                  <a:srgbClr val="0000FF"/>
                </a:solidFill>
                <a:latin typeface="楷体" pitchFamily="49" charset="-122"/>
              </a:endParaRPr>
            </a:p>
          </p:txBody>
        </p:sp>
        <p:cxnSp>
          <p:nvCxnSpPr>
            <p:cNvPr id="19522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523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9" name="组合 7"/>
          <p:cNvGrpSpPr>
            <a:grpSpLocks/>
          </p:cNvGrpSpPr>
          <p:nvPr/>
        </p:nvGrpSpPr>
        <p:grpSpPr bwMode="auto">
          <a:xfrm>
            <a:off x="384572" y="4087813"/>
            <a:ext cx="1028700" cy="1447800"/>
            <a:chOff x="2437" y="2032"/>
            <a:chExt cx="1244" cy="1264"/>
          </a:xfrm>
        </p:grpSpPr>
        <p:sp>
          <p:nvSpPr>
            <p:cNvPr id="19525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400">
                <a:solidFill>
                  <a:srgbClr val="0000FF"/>
                </a:solidFill>
                <a:latin typeface="楷体" pitchFamily="49" charset="-122"/>
              </a:endParaRPr>
            </a:p>
          </p:txBody>
        </p:sp>
        <p:cxnSp>
          <p:nvCxnSpPr>
            <p:cNvPr id="19526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527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73" name="组合 7"/>
          <p:cNvGrpSpPr>
            <a:grpSpLocks/>
          </p:cNvGrpSpPr>
          <p:nvPr/>
        </p:nvGrpSpPr>
        <p:grpSpPr bwMode="auto">
          <a:xfrm>
            <a:off x="516731" y="1924050"/>
            <a:ext cx="1029891" cy="1447800"/>
            <a:chOff x="2437" y="2032"/>
            <a:chExt cx="1244" cy="1264"/>
          </a:xfrm>
        </p:grpSpPr>
        <p:sp>
          <p:nvSpPr>
            <p:cNvPr id="19529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400">
                <a:solidFill>
                  <a:srgbClr val="0000FF"/>
                </a:solidFill>
                <a:latin typeface="楷体" pitchFamily="49" charset="-122"/>
              </a:endParaRPr>
            </a:p>
          </p:txBody>
        </p:sp>
        <p:cxnSp>
          <p:nvCxnSpPr>
            <p:cNvPr id="19530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531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77" name="TextBox 117"/>
          <p:cNvSpPr txBox="1">
            <a:spLocks noChangeArrowheads="1"/>
          </p:cNvSpPr>
          <p:nvPr/>
        </p:nvSpPr>
        <p:spPr bwMode="auto">
          <a:xfrm>
            <a:off x="777479" y="1249364"/>
            <a:ext cx="656584" cy="61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3200">
                <a:latin typeface="Pinyin Adjust"/>
                <a:ea typeface="黑体" pitchFamily="49" charset="-122"/>
              </a:rPr>
              <a:t>nà</a:t>
            </a:r>
            <a:endParaRPr lang="zh-CN" altLang="en-US" sz="3200">
              <a:latin typeface="Pinyin Adjust"/>
              <a:ea typeface="黑体" pitchFamily="49" charset="-122"/>
            </a:endParaRPr>
          </a:p>
        </p:txBody>
      </p:sp>
      <p:sp>
        <p:nvSpPr>
          <p:cNvPr id="78" name="TextBox 118"/>
          <p:cNvSpPr txBox="1">
            <a:spLocks noChangeArrowheads="1"/>
          </p:cNvSpPr>
          <p:nvPr/>
        </p:nvSpPr>
        <p:spPr bwMode="auto">
          <a:xfrm>
            <a:off x="1800225" y="1195389"/>
            <a:ext cx="1066953" cy="61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3200">
                <a:latin typeface="Pinyin Adjust"/>
                <a:ea typeface="黑体" pitchFamily="49" charset="-122"/>
              </a:rPr>
              <a:t>qiàn</a:t>
            </a:r>
            <a:endParaRPr lang="zh-CN" altLang="en-US" sz="3200">
              <a:latin typeface="Pinyin Adjust"/>
              <a:ea typeface="黑体" pitchFamily="49" charset="-122"/>
            </a:endParaRPr>
          </a:p>
        </p:txBody>
      </p:sp>
      <p:sp>
        <p:nvSpPr>
          <p:cNvPr id="79" name="TextBox 119"/>
          <p:cNvSpPr txBox="1">
            <a:spLocks noChangeArrowheads="1"/>
          </p:cNvSpPr>
          <p:nvPr/>
        </p:nvSpPr>
        <p:spPr bwMode="auto">
          <a:xfrm>
            <a:off x="3056335" y="1273175"/>
            <a:ext cx="861768" cy="61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3200">
                <a:latin typeface="Pinyin Adjust"/>
                <a:ea typeface="黑体" pitchFamily="49" charset="-122"/>
              </a:rPr>
              <a:t>lǐn</a:t>
            </a:r>
            <a:endParaRPr lang="zh-CN" altLang="en-US" sz="3200">
              <a:latin typeface="Pinyin Adjust"/>
              <a:ea typeface="黑体" pitchFamily="49" charset="-122"/>
            </a:endParaRPr>
          </a:p>
        </p:txBody>
      </p:sp>
      <p:sp>
        <p:nvSpPr>
          <p:cNvPr id="80" name="TextBox 120"/>
          <p:cNvSpPr txBox="1">
            <a:spLocks noChangeArrowheads="1"/>
          </p:cNvSpPr>
          <p:nvPr/>
        </p:nvSpPr>
        <p:spPr bwMode="auto">
          <a:xfrm>
            <a:off x="4115991" y="1227139"/>
            <a:ext cx="656584" cy="61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3200">
                <a:latin typeface="Pinyin Adjust"/>
                <a:ea typeface="黑体" pitchFamily="49" charset="-122"/>
              </a:rPr>
              <a:t>gē</a:t>
            </a:r>
            <a:endParaRPr lang="zh-CN" altLang="en-US" sz="3200">
              <a:latin typeface="Pinyin Adjust"/>
              <a:ea typeface="黑体" pitchFamily="49" charset="-122"/>
            </a:endParaRPr>
          </a:p>
        </p:txBody>
      </p:sp>
      <p:sp>
        <p:nvSpPr>
          <p:cNvPr id="81" name="TextBox 121"/>
          <p:cNvSpPr txBox="1">
            <a:spLocks noChangeArrowheads="1"/>
          </p:cNvSpPr>
          <p:nvPr/>
        </p:nvSpPr>
        <p:spPr bwMode="auto">
          <a:xfrm>
            <a:off x="5201841" y="1260475"/>
            <a:ext cx="656584" cy="61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3200">
                <a:latin typeface="Pinyin Adjust"/>
                <a:ea typeface="黑体" pitchFamily="49" charset="-122"/>
              </a:rPr>
              <a:t>dā</a:t>
            </a:r>
            <a:endParaRPr lang="zh-CN" altLang="en-US" sz="3200">
              <a:latin typeface="Pinyin Adjust"/>
              <a:ea typeface="黑体" pitchFamily="49" charset="-122"/>
            </a:endParaRPr>
          </a:p>
        </p:txBody>
      </p:sp>
      <p:sp>
        <p:nvSpPr>
          <p:cNvPr id="83" name="TextBox 123"/>
          <p:cNvSpPr txBox="1">
            <a:spLocks noChangeArrowheads="1"/>
          </p:cNvSpPr>
          <p:nvPr/>
        </p:nvSpPr>
        <p:spPr bwMode="auto">
          <a:xfrm>
            <a:off x="7439025" y="1243014"/>
            <a:ext cx="656584" cy="61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3200">
                <a:latin typeface="Pinyin Adjust"/>
                <a:ea typeface="黑体" pitchFamily="49" charset="-122"/>
              </a:rPr>
              <a:t>wù</a:t>
            </a:r>
            <a:endParaRPr lang="zh-CN" altLang="en-US" sz="3200">
              <a:latin typeface="Pinyin Adjust"/>
              <a:ea typeface="黑体" pitchFamily="49" charset="-122"/>
            </a:endParaRPr>
          </a:p>
        </p:txBody>
      </p:sp>
      <p:sp>
        <p:nvSpPr>
          <p:cNvPr id="84" name="TextBox 124"/>
          <p:cNvSpPr txBox="1">
            <a:spLocks noChangeArrowheads="1"/>
          </p:cNvSpPr>
          <p:nvPr/>
        </p:nvSpPr>
        <p:spPr bwMode="auto">
          <a:xfrm>
            <a:off x="571500" y="3449639"/>
            <a:ext cx="861768" cy="61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3200">
                <a:latin typeface="Pinyin Adjust"/>
                <a:ea typeface="黑体" pitchFamily="49" charset="-122"/>
              </a:rPr>
              <a:t>cái</a:t>
            </a:r>
            <a:endParaRPr lang="zh-CN" altLang="en-US" sz="3200">
              <a:latin typeface="Pinyin Adjust"/>
              <a:ea typeface="黑体" pitchFamily="49" charset="-122"/>
            </a:endParaRPr>
          </a:p>
        </p:txBody>
      </p:sp>
      <p:sp>
        <p:nvSpPr>
          <p:cNvPr id="85" name="TextBox 125"/>
          <p:cNvSpPr txBox="1">
            <a:spLocks noChangeArrowheads="1"/>
          </p:cNvSpPr>
          <p:nvPr/>
        </p:nvSpPr>
        <p:spPr bwMode="auto">
          <a:xfrm>
            <a:off x="1484710" y="3440114"/>
            <a:ext cx="1066953" cy="61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3200">
                <a:latin typeface="Pinyin Adjust"/>
                <a:ea typeface="黑体" pitchFamily="49" charset="-122"/>
              </a:rPr>
              <a:t>chóu</a:t>
            </a:r>
            <a:endParaRPr lang="zh-CN" altLang="en-US" sz="3200">
              <a:latin typeface="Pinyin Adjust"/>
              <a:ea typeface="黑体" pitchFamily="49" charset="-122"/>
            </a:endParaRPr>
          </a:p>
        </p:txBody>
      </p:sp>
      <p:sp>
        <p:nvSpPr>
          <p:cNvPr id="86" name="TextBox 126"/>
          <p:cNvSpPr txBox="1">
            <a:spLocks noChangeArrowheads="1"/>
          </p:cNvSpPr>
          <p:nvPr/>
        </p:nvSpPr>
        <p:spPr bwMode="auto">
          <a:xfrm>
            <a:off x="2540794" y="3435350"/>
            <a:ext cx="1066953" cy="61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3200">
                <a:latin typeface="Pinyin Adjust"/>
                <a:ea typeface="黑体" pitchFamily="49" charset="-122"/>
              </a:rPr>
              <a:t>diāo</a:t>
            </a:r>
            <a:endParaRPr lang="zh-CN" altLang="en-US" sz="3200">
              <a:latin typeface="Pinyin Adjust"/>
              <a:ea typeface="黑体" pitchFamily="49" charset="-122"/>
            </a:endParaRPr>
          </a:p>
        </p:txBody>
      </p:sp>
      <p:sp>
        <p:nvSpPr>
          <p:cNvPr id="87" name="TextBox 127"/>
          <p:cNvSpPr txBox="1">
            <a:spLocks noChangeArrowheads="1"/>
          </p:cNvSpPr>
          <p:nvPr/>
        </p:nvSpPr>
        <p:spPr bwMode="auto">
          <a:xfrm>
            <a:off x="3749279" y="3449639"/>
            <a:ext cx="656584" cy="61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3200">
                <a:latin typeface="Pinyin Adjust"/>
                <a:ea typeface="黑体" pitchFamily="49" charset="-122"/>
              </a:rPr>
              <a:t>kē</a:t>
            </a:r>
            <a:endParaRPr lang="zh-CN" altLang="en-US" sz="3200">
              <a:latin typeface="Pinyin Adjust"/>
              <a:ea typeface="黑体" pitchFamily="49" charset="-122"/>
            </a:endParaRPr>
          </a:p>
        </p:txBody>
      </p:sp>
      <p:sp>
        <p:nvSpPr>
          <p:cNvPr id="88" name="TextBox 128"/>
          <p:cNvSpPr txBox="1">
            <a:spLocks noChangeArrowheads="1"/>
          </p:cNvSpPr>
          <p:nvPr/>
        </p:nvSpPr>
        <p:spPr bwMode="auto">
          <a:xfrm>
            <a:off x="4666060" y="3413125"/>
            <a:ext cx="861768" cy="61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3200">
                <a:latin typeface="Pinyin Adjust"/>
                <a:ea typeface="黑体" pitchFamily="49" charset="-122"/>
              </a:rPr>
              <a:t>duò</a:t>
            </a:r>
            <a:endParaRPr lang="zh-CN" altLang="en-US" sz="3200">
              <a:latin typeface="Pinyin Adjust"/>
              <a:ea typeface="黑体" pitchFamily="49" charset="-122"/>
            </a:endParaRPr>
          </a:p>
        </p:txBody>
      </p:sp>
      <p:sp>
        <p:nvSpPr>
          <p:cNvPr id="89" name="TextBox 129"/>
          <p:cNvSpPr txBox="1">
            <a:spLocks noChangeArrowheads="1"/>
          </p:cNvSpPr>
          <p:nvPr/>
        </p:nvSpPr>
        <p:spPr bwMode="auto">
          <a:xfrm>
            <a:off x="5799535" y="3386139"/>
            <a:ext cx="656584" cy="61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3200">
                <a:latin typeface="Pinyin Adjust"/>
                <a:ea typeface="黑体" pitchFamily="49" charset="-122"/>
              </a:rPr>
              <a:t>jǔ</a:t>
            </a:r>
            <a:endParaRPr lang="zh-CN" altLang="en-US" sz="3200">
              <a:latin typeface="Pinyin Adjust"/>
              <a:ea typeface="黑体" pitchFamily="49" charset="-122"/>
            </a:endParaRPr>
          </a:p>
        </p:txBody>
      </p:sp>
      <p:sp>
        <p:nvSpPr>
          <p:cNvPr id="90" name="TextBox 130"/>
          <p:cNvSpPr txBox="1">
            <a:spLocks noChangeArrowheads="1"/>
          </p:cNvSpPr>
          <p:nvPr/>
        </p:nvSpPr>
        <p:spPr bwMode="auto">
          <a:xfrm>
            <a:off x="6750844" y="3432175"/>
            <a:ext cx="861768" cy="61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3200">
                <a:latin typeface="Pinyin Adjust"/>
                <a:ea typeface="黑体" pitchFamily="49" charset="-122"/>
              </a:rPr>
              <a:t>dūn</a:t>
            </a:r>
            <a:endParaRPr lang="zh-CN" altLang="en-US" sz="3200">
              <a:latin typeface="Pinyin Adjust"/>
              <a:ea typeface="黑体" pitchFamily="49" charset="-122"/>
            </a:endParaRPr>
          </a:p>
        </p:txBody>
      </p:sp>
      <p:sp>
        <p:nvSpPr>
          <p:cNvPr id="91" name="TextBox 131"/>
          <p:cNvSpPr txBox="1">
            <a:spLocks noChangeArrowheads="1"/>
          </p:cNvSpPr>
          <p:nvPr/>
        </p:nvSpPr>
        <p:spPr bwMode="auto">
          <a:xfrm>
            <a:off x="7877175" y="3413125"/>
            <a:ext cx="656584" cy="61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3200">
                <a:latin typeface="Pinyin Adjust"/>
                <a:ea typeface="黑体" pitchFamily="49" charset="-122"/>
              </a:rPr>
              <a:t>pā</a:t>
            </a:r>
            <a:endParaRPr lang="zh-CN" altLang="en-US" sz="3200">
              <a:latin typeface="Pinyin Adjust"/>
              <a:ea typeface="黑体" pitchFamily="49" charset="-122"/>
            </a:endParaRPr>
          </a:p>
        </p:txBody>
      </p:sp>
      <p:sp>
        <p:nvSpPr>
          <p:cNvPr id="19546" name="文本框 91"/>
          <p:cNvSpPr txBox="1">
            <a:spLocks noChangeArrowheads="1"/>
          </p:cNvSpPr>
          <p:nvPr/>
        </p:nvSpPr>
        <p:spPr bwMode="auto">
          <a:xfrm>
            <a:off x="6211491" y="1239839"/>
            <a:ext cx="10275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latin typeface="Pinyin Adjust"/>
                <a:ea typeface="黑体" pitchFamily="49" charset="-122"/>
              </a:rPr>
              <a:t>gùn</a:t>
            </a:r>
            <a:endParaRPr lang="zh-CN" altLang="en-US" sz="3200">
              <a:latin typeface="Pinyin Adjust"/>
              <a:ea typeface="黑体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 nodeType="clickPar">
                      <p:stCondLst>
                        <p:cond delay="indefinite"/>
                      </p:stCondLst>
                      <p:childTnLst>
                        <p:par>
                          <p:cTn id="1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 nodeType="clickPar">
                      <p:stCondLst>
                        <p:cond delay="indefinite"/>
                      </p:stCondLst>
                      <p:childTnLst>
                        <p:par>
                          <p:cTn id="1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6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 nodeType="afterGroup">
                            <p:stCondLst>
                              <p:cond delay="1502"/>
                            </p:stCondLst>
                            <p:childTnLst>
                              <p:par>
                                <p:cTn id="17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 nodeType="afterGroup">
                            <p:stCondLst>
                              <p:cond delay="1503"/>
                            </p:stCondLst>
                            <p:childTnLst>
                              <p:par>
                                <p:cTn id="17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 nodeType="afterGroup">
                            <p:stCondLst>
                              <p:cond delay="1504"/>
                            </p:stCondLst>
                            <p:childTnLst>
                              <p:par>
                                <p:cTn id="17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 nodeType="afterGroup">
                            <p:stCondLst>
                              <p:cond delay="1505"/>
                            </p:stCondLst>
                            <p:childTnLst>
                              <p:par>
                                <p:cTn id="18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 nodeType="afterGroup">
                            <p:stCondLst>
                              <p:cond delay="1506"/>
                            </p:stCondLst>
                            <p:childTnLst>
                              <p:par>
                                <p:cTn id="18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 nodeType="afterGroup">
                            <p:stCondLst>
                              <p:cond delay="1507"/>
                            </p:stCondLst>
                            <p:childTnLst>
                              <p:par>
                                <p:cTn id="18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 nodeType="afterGroup">
                            <p:stCondLst>
                              <p:cond delay="2508"/>
                            </p:stCondLst>
                            <p:childTnLst>
                              <p:par>
                                <p:cTn id="19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2509"/>
                            </p:stCondLst>
                            <p:childTnLst>
                              <p:par>
                                <p:cTn id="19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 nodeType="afterGroup">
                            <p:stCondLst>
                              <p:cond delay="2510"/>
                            </p:stCondLst>
                            <p:childTnLst>
                              <p:par>
                                <p:cTn id="19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 nodeType="afterGroup">
                            <p:stCondLst>
                              <p:cond delay="2511"/>
                            </p:stCondLst>
                            <p:childTnLst>
                              <p:par>
                                <p:cTn id="19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 nodeType="afterGroup">
                            <p:stCondLst>
                              <p:cond delay="2512"/>
                            </p:stCondLst>
                            <p:childTnLst>
                              <p:par>
                                <p:cTn id="20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 nodeType="afterGroup">
                            <p:stCondLst>
                              <p:cond delay="2513"/>
                            </p:stCondLst>
                            <p:childTnLst>
                              <p:par>
                                <p:cTn id="20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61" grpId="0"/>
      <p:bldP spid="62" grpId="0"/>
      <p:bldP spid="63" grpId="0"/>
      <p:bldP spid="64" grpId="0"/>
      <p:bldP spid="77" grpId="0"/>
      <p:bldP spid="77" grpId="1"/>
      <p:bldP spid="78" grpId="0"/>
      <p:bldP spid="78" grpId="1"/>
      <p:bldP spid="79" grpId="0"/>
      <p:bldP spid="79" grpId="1"/>
      <p:bldP spid="80" grpId="0"/>
      <p:bldP spid="80" grpId="1"/>
      <p:bldP spid="81" grpId="0"/>
      <p:bldP spid="81" grpId="1"/>
      <p:bldP spid="83" grpId="0"/>
      <p:bldP spid="83" grpId="1"/>
      <p:bldP spid="84" grpId="0"/>
      <p:bldP spid="84" grpId="1"/>
      <p:bldP spid="85" grpId="0"/>
      <p:bldP spid="85" grpId="1"/>
      <p:bldP spid="86" grpId="0"/>
      <p:bldP spid="86" grpId="1"/>
      <p:bldP spid="87" grpId="0"/>
      <p:bldP spid="87" grpId="1"/>
      <p:bldP spid="88" grpId="0"/>
      <p:bldP spid="88" grpId="1"/>
      <p:bldP spid="89" grpId="0"/>
      <p:bldP spid="89" grpId="1"/>
      <p:bldP spid="90" grpId="0"/>
      <p:bldP spid="90" grpId="1"/>
      <p:bldP spid="91" grpId="0"/>
      <p:bldP spid="9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1391840" y="1751013"/>
            <a:ext cx="1215152" cy="2654300"/>
            <a:chOff x="2309786" y="989350"/>
            <a:chExt cx="1620214" cy="2653964"/>
          </a:xfrm>
        </p:grpSpPr>
        <p:grpSp>
          <p:nvGrpSpPr>
            <p:cNvPr id="20482" name="组合 1"/>
            <p:cNvGrpSpPr>
              <a:grpSpLocks/>
            </p:cNvGrpSpPr>
            <p:nvPr/>
          </p:nvGrpSpPr>
          <p:grpSpPr bwMode="auto">
            <a:xfrm>
              <a:off x="2309786" y="2000240"/>
              <a:ext cx="1571636" cy="1643074"/>
              <a:chOff x="2437" y="2032"/>
              <a:chExt cx="1244" cy="1264"/>
            </a:xfrm>
          </p:grpSpPr>
          <p:sp>
            <p:nvSpPr>
              <p:cNvPr id="20483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400">
                  <a:solidFill>
                    <a:srgbClr val="0000FF"/>
                  </a:solidFill>
                  <a:latin typeface="楷体" pitchFamily="49" charset="-122"/>
                </a:endParaRPr>
              </a:p>
            </p:txBody>
          </p:sp>
          <p:cxnSp>
            <p:nvCxnSpPr>
              <p:cNvPr id="20484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0485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0486" name="TextBox 5"/>
            <p:cNvSpPr txBox="1">
              <a:spLocks noChangeArrowheads="1"/>
            </p:cNvSpPr>
            <p:nvPr/>
          </p:nvSpPr>
          <p:spPr bwMode="auto">
            <a:xfrm>
              <a:off x="2452662" y="2053888"/>
              <a:ext cx="1477338" cy="1200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7200">
                  <a:latin typeface="楷体" pitchFamily="49" charset="-122"/>
                </a:rPr>
                <a:t>疙</a:t>
              </a:r>
            </a:p>
          </p:txBody>
        </p:sp>
        <p:sp>
          <p:nvSpPr>
            <p:cNvPr id="20487" name="TextBox 6"/>
            <p:cNvSpPr txBox="1">
              <a:spLocks noChangeArrowheads="1"/>
            </p:cNvSpPr>
            <p:nvPr/>
          </p:nvSpPr>
          <p:spPr bwMode="auto">
            <a:xfrm>
              <a:off x="2766823" y="989350"/>
              <a:ext cx="930176" cy="707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4000">
                  <a:solidFill>
                    <a:srgbClr val="FF0000"/>
                  </a:solidFill>
                  <a:latin typeface="Pinyin Adjust"/>
                </a:rPr>
                <a:t>gē</a:t>
              </a:r>
              <a:endParaRPr lang="zh-CN" altLang="en-US" sz="4000">
                <a:solidFill>
                  <a:srgbClr val="FF0000"/>
                </a:solidFill>
                <a:latin typeface="Pinyin Adjust"/>
              </a:endParaRPr>
            </a:p>
          </p:txBody>
        </p:sp>
      </p:grpSp>
      <p:sp>
        <p:nvSpPr>
          <p:cNvPr id="9" name="线形标注 2 8"/>
          <p:cNvSpPr/>
          <p:nvPr/>
        </p:nvSpPr>
        <p:spPr>
          <a:xfrm>
            <a:off x="3856435" y="2190751"/>
            <a:ext cx="2089547" cy="612775"/>
          </a:xfrm>
          <a:prstGeom prst="borderCallout2">
            <a:avLst>
              <a:gd name="adj1" fmla="val 16648"/>
              <a:gd name="adj2" fmla="val -57"/>
              <a:gd name="adj3" fmla="val 18750"/>
              <a:gd name="adj4" fmla="val -16667"/>
              <a:gd name="adj5" fmla="val 151686"/>
              <a:gd name="adj6" fmla="val -72444"/>
            </a:avLst>
          </a:prstGeom>
          <a:noFill/>
          <a:ln w="28575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auto"/>
            <a:endParaRPr lang="zh-CN" altLang="en-US" sz="1400" noProof="1"/>
          </a:p>
        </p:txBody>
      </p:sp>
      <p:sp>
        <p:nvSpPr>
          <p:cNvPr id="10" name="矩形 9"/>
          <p:cNvSpPr/>
          <p:nvPr/>
        </p:nvSpPr>
        <p:spPr>
          <a:xfrm>
            <a:off x="1927622" y="3297239"/>
            <a:ext cx="375047" cy="82232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auto"/>
            <a:endParaRPr lang="zh-CN" altLang="en-US" sz="1400" noProof="1"/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3910013" y="2262189"/>
            <a:ext cx="1980025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楷体" pitchFamily="49" charset="-122"/>
              </a:rPr>
              <a:t>不要写成“气”</a:t>
            </a:r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3159919" y="3905250"/>
            <a:ext cx="1063740" cy="646983"/>
          </a:xfrm>
          <a:prstGeom prst="roundRect">
            <a:avLst>
              <a:gd name="adj" fmla="val 16667"/>
            </a:avLst>
          </a:prstGeom>
          <a:solidFill>
            <a:srgbClr val="A1C4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itchFamily="49" charset="-122"/>
              </a:rPr>
              <a:t>疙瘩</a:t>
            </a:r>
          </a:p>
        </p:txBody>
      </p:sp>
      <p:sp>
        <p:nvSpPr>
          <p:cNvPr id="13" name="TextBox 17"/>
          <p:cNvSpPr>
            <a:spLocks noChangeArrowheads="1"/>
          </p:cNvSpPr>
          <p:nvPr/>
        </p:nvSpPr>
        <p:spPr bwMode="auto">
          <a:xfrm>
            <a:off x="596504" y="5238750"/>
            <a:ext cx="7165181" cy="1191813"/>
          </a:xfrm>
          <a:prstGeom prst="roundRect">
            <a:avLst>
              <a:gd name="adj" fmla="val 16667"/>
            </a:avLst>
          </a:prstGeom>
          <a:solidFill>
            <a:srgbClr val="A1C4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/>
          <a:p>
            <a:r>
              <a:rPr lang="zh-CN" altLang="en-US" sz="3200">
                <a:latin typeface="楷体" pitchFamily="49" charset="-122"/>
              </a:rPr>
              <a:t>生活像一团麻，总有那解不开的小</a:t>
            </a:r>
            <a:r>
              <a:rPr lang="zh-CN" altLang="en-US" sz="3200">
                <a:solidFill>
                  <a:srgbClr val="FF0000"/>
                </a:solidFill>
                <a:latin typeface="楷体" pitchFamily="49" charset="-122"/>
              </a:rPr>
              <a:t>疙瘩</a:t>
            </a:r>
            <a:r>
              <a:rPr lang="zh-CN" altLang="en-US" sz="3200">
                <a:latin typeface="楷体" pitchFamily="49" charset="-122"/>
              </a:rPr>
              <a:t>。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2723" y="2012763"/>
            <a:ext cx="2723156" cy="2723156"/>
          </a:xfrm>
          <a:prstGeom prst="roundRect">
            <a:avLst/>
          </a:prstGeom>
          <a:ln>
            <a:noFill/>
          </a:ln>
          <a:effec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1419225" y="2027238"/>
            <a:ext cx="1215152" cy="2411412"/>
            <a:chOff x="1381092" y="1160978"/>
            <a:chExt cx="1620214" cy="2410898"/>
          </a:xfrm>
        </p:grpSpPr>
        <p:grpSp>
          <p:nvGrpSpPr>
            <p:cNvPr id="21506" name="组合 1"/>
            <p:cNvGrpSpPr>
              <a:grpSpLocks/>
            </p:cNvGrpSpPr>
            <p:nvPr/>
          </p:nvGrpSpPr>
          <p:grpSpPr bwMode="auto">
            <a:xfrm>
              <a:off x="1381092" y="1928802"/>
              <a:ext cx="1571636" cy="1643074"/>
              <a:chOff x="2437" y="2032"/>
              <a:chExt cx="1244" cy="1264"/>
            </a:xfrm>
          </p:grpSpPr>
          <p:sp>
            <p:nvSpPr>
              <p:cNvPr id="21507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400">
                  <a:solidFill>
                    <a:srgbClr val="0000FF"/>
                  </a:solidFill>
                  <a:latin typeface="楷体" pitchFamily="49" charset="-122"/>
                </a:endParaRPr>
              </a:p>
            </p:txBody>
          </p:sp>
          <p:cxnSp>
            <p:nvCxnSpPr>
              <p:cNvPr id="21508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1509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1510" name="TextBox 5"/>
            <p:cNvSpPr txBox="1">
              <a:spLocks noChangeArrowheads="1"/>
            </p:cNvSpPr>
            <p:nvPr/>
          </p:nvSpPr>
          <p:spPr bwMode="auto">
            <a:xfrm>
              <a:off x="1523968" y="1911012"/>
              <a:ext cx="1477338" cy="1200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7200">
                  <a:latin typeface="楷体" pitchFamily="49" charset="-122"/>
                </a:rPr>
                <a:t>蹲</a:t>
              </a:r>
            </a:p>
          </p:txBody>
        </p:sp>
        <p:sp>
          <p:nvSpPr>
            <p:cNvPr id="21511" name="TextBox 6"/>
            <p:cNvSpPr txBox="1">
              <a:spLocks noChangeArrowheads="1"/>
            </p:cNvSpPr>
            <p:nvPr/>
          </p:nvSpPr>
          <p:spPr bwMode="auto">
            <a:xfrm>
              <a:off x="1761820" y="1160978"/>
              <a:ext cx="1066966" cy="584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>
                  <a:solidFill>
                    <a:srgbClr val="FF0000"/>
                  </a:solidFill>
                  <a:latin typeface="Pinyin Adjust"/>
                </a:rPr>
                <a:t>dūn</a:t>
              </a:r>
              <a:endParaRPr lang="zh-CN" altLang="en-US" sz="3200">
                <a:solidFill>
                  <a:srgbClr val="FF0000"/>
                </a:solidFill>
                <a:latin typeface="Pinyin Adjust"/>
              </a:endParaRPr>
            </a:p>
          </p:txBody>
        </p:sp>
      </p:grpSp>
      <p:sp>
        <p:nvSpPr>
          <p:cNvPr id="9" name="线形标注 2 8"/>
          <p:cNvSpPr/>
          <p:nvPr/>
        </p:nvSpPr>
        <p:spPr>
          <a:xfrm>
            <a:off x="3805238" y="1652589"/>
            <a:ext cx="2150269" cy="612775"/>
          </a:xfrm>
          <a:prstGeom prst="borderCallout2">
            <a:avLst>
              <a:gd name="adj1" fmla="val 51843"/>
              <a:gd name="adj2" fmla="val 5"/>
              <a:gd name="adj3" fmla="val 52452"/>
              <a:gd name="adj4" fmla="val -17210"/>
              <a:gd name="adj5" fmla="val 226447"/>
              <a:gd name="adj6" fmla="val -76623"/>
            </a:avLst>
          </a:prstGeom>
          <a:noFill/>
          <a:ln w="28575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auto"/>
            <a:endParaRPr lang="zh-CN" altLang="en-US" sz="1400" noProof="1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919538" y="1652589"/>
            <a:ext cx="1723545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楷体" pitchFamily="49" charset="-122"/>
              </a:rPr>
              <a:t>不要少写一横</a:t>
            </a: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1296591" y="5334001"/>
            <a:ext cx="5029200" cy="646983"/>
          </a:xfrm>
          <a:prstGeom prst="roundRect">
            <a:avLst>
              <a:gd name="adj" fmla="val 16667"/>
            </a:avLst>
          </a:prstGeom>
          <a:solidFill>
            <a:srgbClr val="A1C4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/>
          <a:p>
            <a:r>
              <a:rPr lang="zh-CN" altLang="en-US" sz="3200">
                <a:latin typeface="楷体" pitchFamily="49" charset="-122"/>
              </a:rPr>
              <a:t> 小妹妹</a:t>
            </a:r>
            <a:r>
              <a:rPr lang="zh-CN" altLang="en-US" sz="3200">
                <a:solidFill>
                  <a:srgbClr val="FF0000"/>
                </a:solidFill>
                <a:latin typeface="楷体" pitchFamily="49" charset="-122"/>
              </a:rPr>
              <a:t>蹲下</a:t>
            </a:r>
            <a:r>
              <a:rPr lang="zh-CN" altLang="en-US" sz="3200">
                <a:latin typeface="楷体" pitchFamily="49" charset="-122"/>
              </a:rPr>
              <a:t>身子，玩皮球。</a:t>
            </a:r>
            <a:endParaRPr lang="zh-CN" altLang="en-US" sz="2800"/>
          </a:p>
        </p:txBody>
      </p:sp>
      <p:sp>
        <p:nvSpPr>
          <p:cNvPr id="12" name="矩形 11"/>
          <p:cNvSpPr/>
          <p:nvPr/>
        </p:nvSpPr>
        <p:spPr>
          <a:xfrm>
            <a:off x="1874044" y="3367088"/>
            <a:ext cx="522685" cy="309562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auto"/>
            <a:endParaRPr lang="zh-CN" altLang="en-US" sz="1400" noProof="1"/>
          </a:p>
        </p:txBody>
      </p:sp>
      <p:sp>
        <p:nvSpPr>
          <p:cNvPr id="13" name="TextBox 13"/>
          <p:cNvSpPr>
            <a:spLocks noChangeArrowheads="1"/>
          </p:cNvSpPr>
          <p:nvPr/>
        </p:nvSpPr>
        <p:spPr bwMode="auto">
          <a:xfrm>
            <a:off x="3143250" y="3681414"/>
            <a:ext cx="2090257" cy="646983"/>
          </a:xfrm>
          <a:prstGeom prst="roundRect">
            <a:avLst>
              <a:gd name="adj" fmla="val 16667"/>
            </a:avLst>
          </a:prstGeom>
          <a:solidFill>
            <a:srgbClr val="A1C4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itchFamily="49" charset="-122"/>
              </a:rPr>
              <a:t>蹲着 蹲下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5375" y="2172516"/>
            <a:ext cx="2362604" cy="3161980"/>
          </a:xfrm>
          <a:prstGeom prst="roundRect">
            <a:avLst/>
          </a:prstGeom>
          <a:effec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未知"/>
          <p:cNvSpPr>
            <a:spLocks noChangeArrowheads="1"/>
          </p:cNvSpPr>
          <p:nvPr/>
        </p:nvSpPr>
        <p:spPr bwMode="auto">
          <a:xfrm>
            <a:off x="1646635" y="1809750"/>
            <a:ext cx="6293644" cy="4508500"/>
          </a:xfrm>
          <a:custGeom>
            <a:avLst/>
            <a:gdLst>
              <a:gd name="T0" fmla="*/ 3247 w 3701"/>
              <a:gd name="T1" fmla="*/ 6 h 772"/>
              <a:gd name="T2" fmla="*/ 3064 w 3701"/>
              <a:gd name="T3" fmla="*/ 17 h 772"/>
              <a:gd name="T4" fmla="*/ 2966 w 3701"/>
              <a:gd name="T5" fmla="*/ 0 h 772"/>
              <a:gd name="T6" fmla="*/ 2865 w 3701"/>
              <a:gd name="T7" fmla="*/ 9 h 772"/>
              <a:gd name="T8" fmla="*/ 2683 w 3701"/>
              <a:gd name="T9" fmla="*/ 13 h 772"/>
              <a:gd name="T10" fmla="*/ 2582 w 3701"/>
              <a:gd name="T11" fmla="*/ 0 h 772"/>
              <a:gd name="T12" fmla="*/ 2483 w 3701"/>
              <a:gd name="T13" fmla="*/ 13 h 772"/>
              <a:gd name="T14" fmla="*/ 2301 w 3701"/>
              <a:gd name="T15" fmla="*/ 9 h 772"/>
              <a:gd name="T16" fmla="*/ 2200 w 3701"/>
              <a:gd name="T17" fmla="*/ 0 h 772"/>
              <a:gd name="T18" fmla="*/ 2101 w 3701"/>
              <a:gd name="T19" fmla="*/ 17 h 772"/>
              <a:gd name="T20" fmla="*/ 1918 w 3701"/>
              <a:gd name="T21" fmla="*/ 6 h 772"/>
              <a:gd name="T22" fmla="*/ 1816 w 3701"/>
              <a:gd name="T23" fmla="*/ 1 h 772"/>
              <a:gd name="T24" fmla="*/ 1719 w 3701"/>
              <a:gd name="T25" fmla="*/ 23 h 772"/>
              <a:gd name="T26" fmla="*/ 1536 w 3701"/>
              <a:gd name="T27" fmla="*/ 4 h 772"/>
              <a:gd name="T28" fmla="*/ 1434 w 3701"/>
              <a:gd name="T29" fmla="*/ 4 h 772"/>
              <a:gd name="T30" fmla="*/ 1249 w 3701"/>
              <a:gd name="T31" fmla="*/ 23 h 772"/>
              <a:gd name="T32" fmla="*/ 1152 w 3701"/>
              <a:gd name="T33" fmla="*/ 1 h 772"/>
              <a:gd name="T34" fmla="*/ 1051 w 3701"/>
              <a:gd name="T35" fmla="*/ 6 h 772"/>
              <a:gd name="T36" fmla="*/ 868 w 3701"/>
              <a:gd name="T37" fmla="*/ 17 h 772"/>
              <a:gd name="T38" fmla="*/ 770 w 3701"/>
              <a:gd name="T39" fmla="*/ 0 h 772"/>
              <a:gd name="T40" fmla="*/ 669 w 3701"/>
              <a:gd name="T41" fmla="*/ 9 h 772"/>
              <a:gd name="T42" fmla="*/ 486 w 3701"/>
              <a:gd name="T43" fmla="*/ 13 h 772"/>
              <a:gd name="T44" fmla="*/ 386 w 3701"/>
              <a:gd name="T45" fmla="*/ 0 h 772"/>
              <a:gd name="T46" fmla="*/ 271 w 3701"/>
              <a:gd name="T47" fmla="*/ 17 h 772"/>
              <a:gd name="T48" fmla="*/ 171 w 3701"/>
              <a:gd name="T49" fmla="*/ 65 h 772"/>
              <a:gd name="T50" fmla="*/ 88 w 3701"/>
              <a:gd name="T51" fmla="*/ 141 h 772"/>
              <a:gd name="T52" fmla="*/ 30 w 3701"/>
              <a:gd name="T53" fmla="*/ 236 h 772"/>
              <a:gd name="T54" fmla="*/ 2 w 3701"/>
              <a:gd name="T55" fmla="*/ 347 h 772"/>
              <a:gd name="T56" fmla="*/ 8 w 3701"/>
              <a:gd name="T57" fmla="*/ 464 h 772"/>
              <a:gd name="T58" fmla="*/ 47 w 3701"/>
              <a:gd name="T59" fmla="*/ 570 h 772"/>
              <a:gd name="T60" fmla="*/ 113 w 3701"/>
              <a:gd name="T61" fmla="*/ 660 h 772"/>
              <a:gd name="T62" fmla="*/ 202 w 3701"/>
              <a:gd name="T63" fmla="*/ 726 h 772"/>
              <a:gd name="T64" fmla="*/ 308 w 3701"/>
              <a:gd name="T65" fmla="*/ 765 h 772"/>
              <a:gd name="T66" fmla="*/ 444 w 3701"/>
              <a:gd name="T67" fmla="*/ 768 h 772"/>
              <a:gd name="T68" fmla="*/ 723 w 3701"/>
              <a:gd name="T69" fmla="*/ 771 h 772"/>
              <a:gd name="T70" fmla="*/ 1003 w 3701"/>
              <a:gd name="T71" fmla="*/ 755 h 772"/>
              <a:gd name="T72" fmla="*/ 1177 w 3701"/>
              <a:gd name="T73" fmla="*/ 768 h 772"/>
              <a:gd name="T74" fmla="*/ 1454 w 3701"/>
              <a:gd name="T75" fmla="*/ 771 h 772"/>
              <a:gd name="T76" fmla="*/ 1736 w 3701"/>
              <a:gd name="T77" fmla="*/ 755 h 772"/>
              <a:gd name="T78" fmla="*/ 1909 w 3701"/>
              <a:gd name="T79" fmla="*/ 768 h 772"/>
              <a:gd name="T80" fmla="*/ 2187 w 3701"/>
              <a:gd name="T81" fmla="*/ 771 h 772"/>
              <a:gd name="T82" fmla="*/ 2468 w 3701"/>
              <a:gd name="T83" fmla="*/ 755 h 772"/>
              <a:gd name="T84" fmla="*/ 2642 w 3701"/>
              <a:gd name="T85" fmla="*/ 768 h 772"/>
              <a:gd name="T86" fmla="*/ 2919 w 3701"/>
              <a:gd name="T87" fmla="*/ 771 h 772"/>
              <a:gd name="T88" fmla="*/ 3201 w 3701"/>
              <a:gd name="T89" fmla="*/ 755 h 772"/>
              <a:gd name="T90" fmla="*/ 3354 w 3701"/>
              <a:gd name="T91" fmla="*/ 771 h 772"/>
              <a:gd name="T92" fmla="*/ 3465 w 3701"/>
              <a:gd name="T93" fmla="*/ 742 h 772"/>
              <a:gd name="T94" fmla="*/ 3560 w 3701"/>
              <a:gd name="T95" fmla="*/ 684 h 772"/>
              <a:gd name="T96" fmla="*/ 3635 w 3701"/>
              <a:gd name="T97" fmla="*/ 602 h 772"/>
              <a:gd name="T98" fmla="*/ 3684 w 3701"/>
              <a:gd name="T99" fmla="*/ 501 h 772"/>
              <a:gd name="T100" fmla="*/ 3701 w 3701"/>
              <a:gd name="T101" fmla="*/ 386 h 772"/>
              <a:gd name="T102" fmla="*/ 3684 w 3701"/>
              <a:gd name="T103" fmla="*/ 271 h 772"/>
              <a:gd name="T104" fmla="*/ 3635 w 3701"/>
              <a:gd name="T105" fmla="*/ 171 h 772"/>
              <a:gd name="T106" fmla="*/ 3560 w 3701"/>
              <a:gd name="T107" fmla="*/ 88 h 772"/>
              <a:gd name="T108" fmla="*/ 3465 w 3701"/>
              <a:gd name="T109" fmla="*/ 30 h 772"/>
              <a:gd name="T110" fmla="*/ 3354 w 3701"/>
              <a:gd name="T111" fmla="*/ 2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701" h="772">
                <a:moveTo>
                  <a:pt x="3315" y="0"/>
                </a:moveTo>
                <a:lnTo>
                  <a:pt x="3315" y="0"/>
                </a:lnTo>
                <a:lnTo>
                  <a:pt x="3298" y="0"/>
                </a:lnTo>
                <a:lnTo>
                  <a:pt x="3281" y="1"/>
                </a:lnTo>
                <a:lnTo>
                  <a:pt x="3264" y="4"/>
                </a:lnTo>
                <a:lnTo>
                  <a:pt x="3247" y="6"/>
                </a:lnTo>
                <a:lnTo>
                  <a:pt x="3230" y="9"/>
                </a:lnTo>
                <a:lnTo>
                  <a:pt x="3214" y="13"/>
                </a:lnTo>
                <a:lnTo>
                  <a:pt x="3199" y="17"/>
                </a:lnTo>
                <a:lnTo>
                  <a:pt x="3183" y="23"/>
                </a:lnTo>
                <a:lnTo>
                  <a:pt x="3080" y="23"/>
                </a:lnTo>
                <a:lnTo>
                  <a:pt x="3064" y="17"/>
                </a:lnTo>
                <a:lnTo>
                  <a:pt x="3048" y="13"/>
                </a:lnTo>
                <a:lnTo>
                  <a:pt x="3032" y="9"/>
                </a:lnTo>
                <a:lnTo>
                  <a:pt x="3016" y="6"/>
                </a:lnTo>
                <a:lnTo>
                  <a:pt x="2999" y="4"/>
                </a:lnTo>
                <a:lnTo>
                  <a:pt x="2983" y="1"/>
                </a:lnTo>
                <a:lnTo>
                  <a:pt x="2966" y="0"/>
                </a:lnTo>
                <a:lnTo>
                  <a:pt x="2949" y="0"/>
                </a:lnTo>
                <a:lnTo>
                  <a:pt x="2931" y="0"/>
                </a:lnTo>
                <a:lnTo>
                  <a:pt x="2914" y="1"/>
                </a:lnTo>
                <a:lnTo>
                  <a:pt x="2897" y="4"/>
                </a:lnTo>
                <a:lnTo>
                  <a:pt x="2881" y="6"/>
                </a:lnTo>
                <a:lnTo>
                  <a:pt x="2865" y="9"/>
                </a:lnTo>
                <a:lnTo>
                  <a:pt x="2849" y="13"/>
                </a:lnTo>
                <a:lnTo>
                  <a:pt x="2833" y="17"/>
                </a:lnTo>
                <a:lnTo>
                  <a:pt x="2817" y="23"/>
                </a:lnTo>
                <a:lnTo>
                  <a:pt x="2714" y="23"/>
                </a:lnTo>
                <a:lnTo>
                  <a:pt x="2698" y="17"/>
                </a:lnTo>
                <a:lnTo>
                  <a:pt x="2683" y="13"/>
                </a:lnTo>
                <a:lnTo>
                  <a:pt x="2666" y="9"/>
                </a:lnTo>
                <a:lnTo>
                  <a:pt x="2650" y="6"/>
                </a:lnTo>
                <a:lnTo>
                  <a:pt x="2634" y="4"/>
                </a:lnTo>
                <a:lnTo>
                  <a:pt x="2617" y="1"/>
                </a:lnTo>
                <a:lnTo>
                  <a:pt x="2599" y="0"/>
                </a:lnTo>
                <a:lnTo>
                  <a:pt x="2582" y="0"/>
                </a:lnTo>
                <a:lnTo>
                  <a:pt x="2565" y="0"/>
                </a:lnTo>
                <a:lnTo>
                  <a:pt x="2548" y="1"/>
                </a:lnTo>
                <a:lnTo>
                  <a:pt x="2532" y="4"/>
                </a:lnTo>
                <a:lnTo>
                  <a:pt x="2515" y="6"/>
                </a:lnTo>
                <a:lnTo>
                  <a:pt x="2499" y="9"/>
                </a:lnTo>
                <a:lnTo>
                  <a:pt x="2483" y="13"/>
                </a:lnTo>
                <a:lnTo>
                  <a:pt x="2467" y="17"/>
                </a:lnTo>
                <a:lnTo>
                  <a:pt x="2452" y="23"/>
                </a:lnTo>
                <a:lnTo>
                  <a:pt x="2347" y="23"/>
                </a:lnTo>
                <a:lnTo>
                  <a:pt x="2333" y="17"/>
                </a:lnTo>
                <a:lnTo>
                  <a:pt x="2317" y="13"/>
                </a:lnTo>
                <a:lnTo>
                  <a:pt x="2301" y="9"/>
                </a:lnTo>
                <a:lnTo>
                  <a:pt x="2284" y="6"/>
                </a:lnTo>
                <a:lnTo>
                  <a:pt x="2267" y="4"/>
                </a:lnTo>
                <a:lnTo>
                  <a:pt x="2250" y="1"/>
                </a:lnTo>
                <a:lnTo>
                  <a:pt x="2234" y="0"/>
                </a:lnTo>
                <a:lnTo>
                  <a:pt x="2217" y="0"/>
                </a:lnTo>
                <a:lnTo>
                  <a:pt x="2200" y="0"/>
                </a:lnTo>
                <a:lnTo>
                  <a:pt x="2183" y="1"/>
                </a:lnTo>
                <a:lnTo>
                  <a:pt x="2165" y="4"/>
                </a:lnTo>
                <a:lnTo>
                  <a:pt x="2149" y="6"/>
                </a:lnTo>
                <a:lnTo>
                  <a:pt x="2132" y="9"/>
                </a:lnTo>
                <a:lnTo>
                  <a:pt x="2116" y="13"/>
                </a:lnTo>
                <a:lnTo>
                  <a:pt x="2101" y="17"/>
                </a:lnTo>
                <a:lnTo>
                  <a:pt x="2085" y="23"/>
                </a:lnTo>
                <a:lnTo>
                  <a:pt x="1982" y="23"/>
                </a:lnTo>
                <a:lnTo>
                  <a:pt x="1966" y="17"/>
                </a:lnTo>
                <a:lnTo>
                  <a:pt x="1950" y="13"/>
                </a:lnTo>
                <a:lnTo>
                  <a:pt x="1934" y="9"/>
                </a:lnTo>
                <a:lnTo>
                  <a:pt x="1918" y="6"/>
                </a:lnTo>
                <a:lnTo>
                  <a:pt x="1901" y="4"/>
                </a:lnTo>
                <a:lnTo>
                  <a:pt x="1885" y="1"/>
                </a:lnTo>
                <a:lnTo>
                  <a:pt x="1868" y="0"/>
                </a:lnTo>
                <a:lnTo>
                  <a:pt x="1851" y="0"/>
                </a:lnTo>
                <a:lnTo>
                  <a:pt x="1833" y="0"/>
                </a:lnTo>
                <a:lnTo>
                  <a:pt x="1816" y="1"/>
                </a:lnTo>
                <a:lnTo>
                  <a:pt x="1799" y="4"/>
                </a:lnTo>
                <a:lnTo>
                  <a:pt x="1783" y="6"/>
                </a:lnTo>
                <a:lnTo>
                  <a:pt x="1767" y="9"/>
                </a:lnTo>
                <a:lnTo>
                  <a:pt x="1751" y="13"/>
                </a:lnTo>
                <a:lnTo>
                  <a:pt x="1735" y="17"/>
                </a:lnTo>
                <a:lnTo>
                  <a:pt x="1719" y="23"/>
                </a:lnTo>
                <a:lnTo>
                  <a:pt x="1616" y="23"/>
                </a:lnTo>
                <a:lnTo>
                  <a:pt x="1600" y="17"/>
                </a:lnTo>
                <a:lnTo>
                  <a:pt x="1584" y="13"/>
                </a:lnTo>
                <a:lnTo>
                  <a:pt x="1568" y="9"/>
                </a:lnTo>
                <a:lnTo>
                  <a:pt x="1552" y="6"/>
                </a:lnTo>
                <a:lnTo>
                  <a:pt x="1536" y="4"/>
                </a:lnTo>
                <a:lnTo>
                  <a:pt x="1518" y="1"/>
                </a:lnTo>
                <a:lnTo>
                  <a:pt x="1501" y="0"/>
                </a:lnTo>
                <a:lnTo>
                  <a:pt x="1484" y="0"/>
                </a:lnTo>
                <a:lnTo>
                  <a:pt x="1467" y="0"/>
                </a:lnTo>
                <a:lnTo>
                  <a:pt x="1450" y="1"/>
                </a:lnTo>
                <a:lnTo>
                  <a:pt x="1434" y="4"/>
                </a:lnTo>
                <a:lnTo>
                  <a:pt x="1417" y="6"/>
                </a:lnTo>
                <a:lnTo>
                  <a:pt x="1400" y="9"/>
                </a:lnTo>
                <a:lnTo>
                  <a:pt x="1384" y="13"/>
                </a:lnTo>
                <a:lnTo>
                  <a:pt x="1368" y="17"/>
                </a:lnTo>
                <a:lnTo>
                  <a:pt x="1354" y="23"/>
                </a:lnTo>
                <a:lnTo>
                  <a:pt x="1249" y="23"/>
                </a:lnTo>
                <a:lnTo>
                  <a:pt x="1234" y="17"/>
                </a:lnTo>
                <a:lnTo>
                  <a:pt x="1218" y="13"/>
                </a:lnTo>
                <a:lnTo>
                  <a:pt x="1202" y="9"/>
                </a:lnTo>
                <a:lnTo>
                  <a:pt x="1186" y="6"/>
                </a:lnTo>
                <a:lnTo>
                  <a:pt x="1169" y="4"/>
                </a:lnTo>
                <a:lnTo>
                  <a:pt x="1152" y="1"/>
                </a:lnTo>
                <a:lnTo>
                  <a:pt x="1136" y="0"/>
                </a:lnTo>
                <a:lnTo>
                  <a:pt x="1119" y="0"/>
                </a:lnTo>
                <a:lnTo>
                  <a:pt x="1102" y="0"/>
                </a:lnTo>
                <a:lnTo>
                  <a:pt x="1084" y="1"/>
                </a:lnTo>
                <a:lnTo>
                  <a:pt x="1067" y="4"/>
                </a:lnTo>
                <a:lnTo>
                  <a:pt x="1051" y="6"/>
                </a:lnTo>
                <a:lnTo>
                  <a:pt x="1034" y="9"/>
                </a:lnTo>
                <a:lnTo>
                  <a:pt x="1018" y="13"/>
                </a:lnTo>
                <a:lnTo>
                  <a:pt x="1003" y="17"/>
                </a:lnTo>
                <a:lnTo>
                  <a:pt x="987" y="23"/>
                </a:lnTo>
                <a:lnTo>
                  <a:pt x="883" y="23"/>
                </a:lnTo>
                <a:lnTo>
                  <a:pt x="868" y="17"/>
                </a:lnTo>
                <a:lnTo>
                  <a:pt x="852" y="13"/>
                </a:lnTo>
                <a:lnTo>
                  <a:pt x="836" y="9"/>
                </a:lnTo>
                <a:lnTo>
                  <a:pt x="820" y="6"/>
                </a:lnTo>
                <a:lnTo>
                  <a:pt x="803" y="4"/>
                </a:lnTo>
                <a:lnTo>
                  <a:pt x="787" y="1"/>
                </a:lnTo>
                <a:lnTo>
                  <a:pt x="770" y="0"/>
                </a:lnTo>
                <a:lnTo>
                  <a:pt x="752" y="0"/>
                </a:lnTo>
                <a:lnTo>
                  <a:pt x="735" y="0"/>
                </a:lnTo>
                <a:lnTo>
                  <a:pt x="718" y="1"/>
                </a:lnTo>
                <a:lnTo>
                  <a:pt x="701" y="4"/>
                </a:lnTo>
                <a:lnTo>
                  <a:pt x="685" y="6"/>
                </a:lnTo>
                <a:lnTo>
                  <a:pt x="669" y="9"/>
                </a:lnTo>
                <a:lnTo>
                  <a:pt x="653" y="13"/>
                </a:lnTo>
                <a:lnTo>
                  <a:pt x="637" y="17"/>
                </a:lnTo>
                <a:lnTo>
                  <a:pt x="621" y="23"/>
                </a:lnTo>
                <a:lnTo>
                  <a:pt x="518" y="23"/>
                </a:lnTo>
                <a:lnTo>
                  <a:pt x="502" y="17"/>
                </a:lnTo>
                <a:lnTo>
                  <a:pt x="486" y="13"/>
                </a:lnTo>
                <a:lnTo>
                  <a:pt x="470" y="9"/>
                </a:lnTo>
                <a:lnTo>
                  <a:pt x="454" y="6"/>
                </a:lnTo>
                <a:lnTo>
                  <a:pt x="437" y="4"/>
                </a:lnTo>
                <a:lnTo>
                  <a:pt x="420" y="1"/>
                </a:lnTo>
                <a:lnTo>
                  <a:pt x="403" y="0"/>
                </a:lnTo>
                <a:lnTo>
                  <a:pt x="386" y="0"/>
                </a:lnTo>
                <a:lnTo>
                  <a:pt x="366" y="0"/>
                </a:lnTo>
                <a:lnTo>
                  <a:pt x="347" y="2"/>
                </a:lnTo>
                <a:lnTo>
                  <a:pt x="328" y="5"/>
                </a:lnTo>
                <a:lnTo>
                  <a:pt x="308" y="8"/>
                </a:lnTo>
                <a:lnTo>
                  <a:pt x="290" y="12"/>
                </a:lnTo>
                <a:lnTo>
                  <a:pt x="271" y="17"/>
                </a:lnTo>
                <a:lnTo>
                  <a:pt x="253" y="23"/>
                </a:lnTo>
                <a:lnTo>
                  <a:pt x="236" y="30"/>
                </a:lnTo>
                <a:lnTo>
                  <a:pt x="219" y="38"/>
                </a:lnTo>
                <a:lnTo>
                  <a:pt x="202" y="47"/>
                </a:lnTo>
                <a:lnTo>
                  <a:pt x="186" y="56"/>
                </a:lnTo>
                <a:lnTo>
                  <a:pt x="171" y="65"/>
                </a:lnTo>
                <a:lnTo>
                  <a:pt x="155" y="77"/>
                </a:lnTo>
                <a:lnTo>
                  <a:pt x="141" y="88"/>
                </a:lnTo>
                <a:lnTo>
                  <a:pt x="126" y="100"/>
                </a:lnTo>
                <a:lnTo>
                  <a:pt x="113" y="113"/>
                </a:lnTo>
                <a:lnTo>
                  <a:pt x="100" y="126"/>
                </a:lnTo>
                <a:lnTo>
                  <a:pt x="88" y="141"/>
                </a:lnTo>
                <a:lnTo>
                  <a:pt x="77" y="155"/>
                </a:lnTo>
                <a:lnTo>
                  <a:pt x="65" y="171"/>
                </a:lnTo>
                <a:lnTo>
                  <a:pt x="56" y="186"/>
                </a:lnTo>
                <a:lnTo>
                  <a:pt x="47" y="202"/>
                </a:lnTo>
                <a:lnTo>
                  <a:pt x="38" y="219"/>
                </a:lnTo>
                <a:lnTo>
                  <a:pt x="30" y="236"/>
                </a:lnTo>
                <a:lnTo>
                  <a:pt x="23" y="253"/>
                </a:lnTo>
                <a:lnTo>
                  <a:pt x="17" y="271"/>
                </a:lnTo>
                <a:lnTo>
                  <a:pt x="12" y="290"/>
                </a:lnTo>
                <a:lnTo>
                  <a:pt x="8" y="308"/>
                </a:lnTo>
                <a:lnTo>
                  <a:pt x="5" y="328"/>
                </a:lnTo>
                <a:lnTo>
                  <a:pt x="2" y="347"/>
                </a:lnTo>
                <a:lnTo>
                  <a:pt x="0" y="367"/>
                </a:lnTo>
                <a:lnTo>
                  <a:pt x="0" y="386"/>
                </a:lnTo>
                <a:lnTo>
                  <a:pt x="0" y="407"/>
                </a:lnTo>
                <a:lnTo>
                  <a:pt x="2" y="426"/>
                </a:lnTo>
                <a:lnTo>
                  <a:pt x="5" y="446"/>
                </a:lnTo>
                <a:lnTo>
                  <a:pt x="8" y="464"/>
                </a:lnTo>
                <a:lnTo>
                  <a:pt x="12" y="482"/>
                </a:lnTo>
                <a:lnTo>
                  <a:pt x="17" y="501"/>
                </a:lnTo>
                <a:lnTo>
                  <a:pt x="23" y="519"/>
                </a:lnTo>
                <a:lnTo>
                  <a:pt x="30" y="536"/>
                </a:lnTo>
                <a:lnTo>
                  <a:pt x="38" y="553"/>
                </a:lnTo>
                <a:lnTo>
                  <a:pt x="47" y="570"/>
                </a:lnTo>
                <a:lnTo>
                  <a:pt x="56" y="586"/>
                </a:lnTo>
                <a:lnTo>
                  <a:pt x="65" y="602"/>
                </a:lnTo>
                <a:lnTo>
                  <a:pt x="77" y="617"/>
                </a:lnTo>
                <a:lnTo>
                  <a:pt x="88" y="632"/>
                </a:lnTo>
                <a:lnTo>
                  <a:pt x="100" y="646"/>
                </a:lnTo>
                <a:lnTo>
                  <a:pt x="113" y="660"/>
                </a:lnTo>
                <a:lnTo>
                  <a:pt x="126" y="672"/>
                </a:lnTo>
                <a:lnTo>
                  <a:pt x="141" y="684"/>
                </a:lnTo>
                <a:lnTo>
                  <a:pt x="155" y="695"/>
                </a:lnTo>
                <a:lnTo>
                  <a:pt x="171" y="707"/>
                </a:lnTo>
                <a:lnTo>
                  <a:pt x="186" y="717"/>
                </a:lnTo>
                <a:lnTo>
                  <a:pt x="202" y="726"/>
                </a:lnTo>
                <a:lnTo>
                  <a:pt x="219" y="734"/>
                </a:lnTo>
                <a:lnTo>
                  <a:pt x="236" y="742"/>
                </a:lnTo>
                <a:lnTo>
                  <a:pt x="253" y="749"/>
                </a:lnTo>
                <a:lnTo>
                  <a:pt x="271" y="755"/>
                </a:lnTo>
                <a:lnTo>
                  <a:pt x="290" y="760"/>
                </a:lnTo>
                <a:lnTo>
                  <a:pt x="308" y="765"/>
                </a:lnTo>
                <a:lnTo>
                  <a:pt x="328" y="768"/>
                </a:lnTo>
                <a:lnTo>
                  <a:pt x="347" y="771"/>
                </a:lnTo>
                <a:lnTo>
                  <a:pt x="366" y="772"/>
                </a:lnTo>
                <a:lnTo>
                  <a:pt x="386" y="772"/>
                </a:lnTo>
                <a:lnTo>
                  <a:pt x="416" y="771"/>
                </a:lnTo>
                <a:lnTo>
                  <a:pt x="444" y="768"/>
                </a:lnTo>
                <a:lnTo>
                  <a:pt x="473" y="763"/>
                </a:lnTo>
                <a:lnTo>
                  <a:pt x="500" y="755"/>
                </a:lnTo>
                <a:lnTo>
                  <a:pt x="638" y="755"/>
                </a:lnTo>
                <a:lnTo>
                  <a:pt x="665" y="763"/>
                </a:lnTo>
                <a:lnTo>
                  <a:pt x="694" y="768"/>
                </a:lnTo>
                <a:lnTo>
                  <a:pt x="723" y="771"/>
                </a:lnTo>
                <a:lnTo>
                  <a:pt x="752" y="772"/>
                </a:lnTo>
                <a:lnTo>
                  <a:pt x="782" y="771"/>
                </a:lnTo>
                <a:lnTo>
                  <a:pt x="811" y="768"/>
                </a:lnTo>
                <a:lnTo>
                  <a:pt x="839" y="763"/>
                </a:lnTo>
                <a:lnTo>
                  <a:pt x="867" y="755"/>
                </a:lnTo>
                <a:lnTo>
                  <a:pt x="1003" y="755"/>
                </a:lnTo>
                <a:lnTo>
                  <a:pt x="1032" y="763"/>
                </a:lnTo>
                <a:lnTo>
                  <a:pt x="1059" y="768"/>
                </a:lnTo>
                <a:lnTo>
                  <a:pt x="1089" y="771"/>
                </a:lnTo>
                <a:lnTo>
                  <a:pt x="1119" y="772"/>
                </a:lnTo>
                <a:lnTo>
                  <a:pt x="1147" y="771"/>
                </a:lnTo>
                <a:lnTo>
                  <a:pt x="1177" y="768"/>
                </a:lnTo>
                <a:lnTo>
                  <a:pt x="1206" y="763"/>
                </a:lnTo>
                <a:lnTo>
                  <a:pt x="1233" y="755"/>
                </a:lnTo>
                <a:lnTo>
                  <a:pt x="1370" y="755"/>
                </a:lnTo>
                <a:lnTo>
                  <a:pt x="1397" y="763"/>
                </a:lnTo>
                <a:lnTo>
                  <a:pt x="1426" y="768"/>
                </a:lnTo>
                <a:lnTo>
                  <a:pt x="1454" y="771"/>
                </a:lnTo>
                <a:lnTo>
                  <a:pt x="1484" y="772"/>
                </a:lnTo>
                <a:lnTo>
                  <a:pt x="1514" y="771"/>
                </a:lnTo>
                <a:lnTo>
                  <a:pt x="1544" y="768"/>
                </a:lnTo>
                <a:lnTo>
                  <a:pt x="1571" y="763"/>
                </a:lnTo>
                <a:lnTo>
                  <a:pt x="1599" y="755"/>
                </a:lnTo>
                <a:lnTo>
                  <a:pt x="1736" y="755"/>
                </a:lnTo>
                <a:lnTo>
                  <a:pt x="1763" y="763"/>
                </a:lnTo>
                <a:lnTo>
                  <a:pt x="1792" y="768"/>
                </a:lnTo>
                <a:lnTo>
                  <a:pt x="1821" y="771"/>
                </a:lnTo>
                <a:lnTo>
                  <a:pt x="1851" y="772"/>
                </a:lnTo>
                <a:lnTo>
                  <a:pt x="1880" y="771"/>
                </a:lnTo>
                <a:lnTo>
                  <a:pt x="1909" y="768"/>
                </a:lnTo>
                <a:lnTo>
                  <a:pt x="1938" y="763"/>
                </a:lnTo>
                <a:lnTo>
                  <a:pt x="1965" y="755"/>
                </a:lnTo>
                <a:lnTo>
                  <a:pt x="2101" y="755"/>
                </a:lnTo>
                <a:lnTo>
                  <a:pt x="2130" y="763"/>
                </a:lnTo>
                <a:lnTo>
                  <a:pt x="2157" y="768"/>
                </a:lnTo>
                <a:lnTo>
                  <a:pt x="2187" y="771"/>
                </a:lnTo>
                <a:lnTo>
                  <a:pt x="2217" y="772"/>
                </a:lnTo>
                <a:lnTo>
                  <a:pt x="2247" y="771"/>
                </a:lnTo>
                <a:lnTo>
                  <a:pt x="2275" y="768"/>
                </a:lnTo>
                <a:lnTo>
                  <a:pt x="2304" y="763"/>
                </a:lnTo>
                <a:lnTo>
                  <a:pt x="2331" y="755"/>
                </a:lnTo>
                <a:lnTo>
                  <a:pt x="2468" y="755"/>
                </a:lnTo>
                <a:lnTo>
                  <a:pt x="2495" y="763"/>
                </a:lnTo>
                <a:lnTo>
                  <a:pt x="2524" y="768"/>
                </a:lnTo>
                <a:lnTo>
                  <a:pt x="2552" y="771"/>
                </a:lnTo>
                <a:lnTo>
                  <a:pt x="2582" y="772"/>
                </a:lnTo>
                <a:lnTo>
                  <a:pt x="2612" y="771"/>
                </a:lnTo>
                <a:lnTo>
                  <a:pt x="2642" y="768"/>
                </a:lnTo>
                <a:lnTo>
                  <a:pt x="2669" y="763"/>
                </a:lnTo>
                <a:lnTo>
                  <a:pt x="2697" y="755"/>
                </a:lnTo>
                <a:lnTo>
                  <a:pt x="2834" y="755"/>
                </a:lnTo>
                <a:lnTo>
                  <a:pt x="2862" y="763"/>
                </a:lnTo>
                <a:lnTo>
                  <a:pt x="2890" y="768"/>
                </a:lnTo>
                <a:lnTo>
                  <a:pt x="2919" y="771"/>
                </a:lnTo>
                <a:lnTo>
                  <a:pt x="2949" y="772"/>
                </a:lnTo>
                <a:lnTo>
                  <a:pt x="2978" y="771"/>
                </a:lnTo>
                <a:lnTo>
                  <a:pt x="3007" y="768"/>
                </a:lnTo>
                <a:lnTo>
                  <a:pt x="3036" y="763"/>
                </a:lnTo>
                <a:lnTo>
                  <a:pt x="3063" y="755"/>
                </a:lnTo>
                <a:lnTo>
                  <a:pt x="3201" y="755"/>
                </a:lnTo>
                <a:lnTo>
                  <a:pt x="3228" y="763"/>
                </a:lnTo>
                <a:lnTo>
                  <a:pt x="3256" y="768"/>
                </a:lnTo>
                <a:lnTo>
                  <a:pt x="3285" y="771"/>
                </a:lnTo>
                <a:lnTo>
                  <a:pt x="3315" y="772"/>
                </a:lnTo>
                <a:lnTo>
                  <a:pt x="3335" y="772"/>
                </a:lnTo>
                <a:lnTo>
                  <a:pt x="3354" y="771"/>
                </a:lnTo>
                <a:lnTo>
                  <a:pt x="3373" y="768"/>
                </a:lnTo>
                <a:lnTo>
                  <a:pt x="3393" y="765"/>
                </a:lnTo>
                <a:lnTo>
                  <a:pt x="3411" y="760"/>
                </a:lnTo>
                <a:lnTo>
                  <a:pt x="3430" y="755"/>
                </a:lnTo>
                <a:lnTo>
                  <a:pt x="3448" y="749"/>
                </a:lnTo>
                <a:lnTo>
                  <a:pt x="3465" y="742"/>
                </a:lnTo>
                <a:lnTo>
                  <a:pt x="3482" y="734"/>
                </a:lnTo>
                <a:lnTo>
                  <a:pt x="3498" y="726"/>
                </a:lnTo>
                <a:lnTo>
                  <a:pt x="3515" y="717"/>
                </a:lnTo>
                <a:lnTo>
                  <a:pt x="3530" y="707"/>
                </a:lnTo>
                <a:lnTo>
                  <a:pt x="3545" y="695"/>
                </a:lnTo>
                <a:lnTo>
                  <a:pt x="3560" y="684"/>
                </a:lnTo>
                <a:lnTo>
                  <a:pt x="3574" y="672"/>
                </a:lnTo>
                <a:lnTo>
                  <a:pt x="3588" y="660"/>
                </a:lnTo>
                <a:lnTo>
                  <a:pt x="3600" y="646"/>
                </a:lnTo>
                <a:lnTo>
                  <a:pt x="3613" y="632"/>
                </a:lnTo>
                <a:lnTo>
                  <a:pt x="3624" y="617"/>
                </a:lnTo>
                <a:lnTo>
                  <a:pt x="3635" y="602"/>
                </a:lnTo>
                <a:lnTo>
                  <a:pt x="3645" y="586"/>
                </a:lnTo>
                <a:lnTo>
                  <a:pt x="3654" y="570"/>
                </a:lnTo>
                <a:lnTo>
                  <a:pt x="3663" y="553"/>
                </a:lnTo>
                <a:lnTo>
                  <a:pt x="3670" y="536"/>
                </a:lnTo>
                <a:lnTo>
                  <a:pt x="3677" y="519"/>
                </a:lnTo>
                <a:lnTo>
                  <a:pt x="3684" y="501"/>
                </a:lnTo>
                <a:lnTo>
                  <a:pt x="3688" y="482"/>
                </a:lnTo>
                <a:lnTo>
                  <a:pt x="3693" y="464"/>
                </a:lnTo>
                <a:lnTo>
                  <a:pt x="3696" y="446"/>
                </a:lnTo>
                <a:lnTo>
                  <a:pt x="3699" y="426"/>
                </a:lnTo>
                <a:lnTo>
                  <a:pt x="3701" y="407"/>
                </a:lnTo>
                <a:lnTo>
                  <a:pt x="3701" y="386"/>
                </a:lnTo>
                <a:lnTo>
                  <a:pt x="3701" y="367"/>
                </a:lnTo>
                <a:lnTo>
                  <a:pt x="3699" y="347"/>
                </a:lnTo>
                <a:lnTo>
                  <a:pt x="3696" y="328"/>
                </a:lnTo>
                <a:lnTo>
                  <a:pt x="3693" y="308"/>
                </a:lnTo>
                <a:lnTo>
                  <a:pt x="3688" y="290"/>
                </a:lnTo>
                <a:lnTo>
                  <a:pt x="3684" y="271"/>
                </a:lnTo>
                <a:lnTo>
                  <a:pt x="3677" y="253"/>
                </a:lnTo>
                <a:lnTo>
                  <a:pt x="3670" y="236"/>
                </a:lnTo>
                <a:lnTo>
                  <a:pt x="3663" y="219"/>
                </a:lnTo>
                <a:lnTo>
                  <a:pt x="3654" y="202"/>
                </a:lnTo>
                <a:lnTo>
                  <a:pt x="3645" y="186"/>
                </a:lnTo>
                <a:lnTo>
                  <a:pt x="3635" y="171"/>
                </a:lnTo>
                <a:lnTo>
                  <a:pt x="3624" y="155"/>
                </a:lnTo>
                <a:lnTo>
                  <a:pt x="3613" y="141"/>
                </a:lnTo>
                <a:lnTo>
                  <a:pt x="3600" y="126"/>
                </a:lnTo>
                <a:lnTo>
                  <a:pt x="3588" y="113"/>
                </a:lnTo>
                <a:lnTo>
                  <a:pt x="3574" y="100"/>
                </a:lnTo>
                <a:lnTo>
                  <a:pt x="3560" y="88"/>
                </a:lnTo>
                <a:lnTo>
                  <a:pt x="3545" y="77"/>
                </a:lnTo>
                <a:lnTo>
                  <a:pt x="3530" y="65"/>
                </a:lnTo>
                <a:lnTo>
                  <a:pt x="3515" y="56"/>
                </a:lnTo>
                <a:lnTo>
                  <a:pt x="3498" y="47"/>
                </a:lnTo>
                <a:lnTo>
                  <a:pt x="3482" y="38"/>
                </a:lnTo>
                <a:lnTo>
                  <a:pt x="3465" y="30"/>
                </a:lnTo>
                <a:lnTo>
                  <a:pt x="3448" y="23"/>
                </a:lnTo>
                <a:lnTo>
                  <a:pt x="3430" y="17"/>
                </a:lnTo>
                <a:lnTo>
                  <a:pt x="3411" y="12"/>
                </a:lnTo>
                <a:lnTo>
                  <a:pt x="3393" y="8"/>
                </a:lnTo>
                <a:lnTo>
                  <a:pt x="3373" y="5"/>
                </a:lnTo>
                <a:lnTo>
                  <a:pt x="3354" y="2"/>
                </a:lnTo>
                <a:lnTo>
                  <a:pt x="3335" y="0"/>
                </a:lnTo>
                <a:lnTo>
                  <a:pt x="3315" y="0"/>
                </a:lnTo>
                <a:close/>
              </a:path>
            </a:pathLst>
          </a:custGeom>
          <a:noFill/>
          <a:ln w="101600">
            <a:solidFill>
              <a:srgbClr val="A1C4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en-US" sz="20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2652713" y="2386013"/>
            <a:ext cx="3332560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1pPr>
            <a:lvl2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2pPr>
            <a:lvl3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3pPr>
            <a:lvl4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4pPr>
            <a:lvl5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9pPr>
          </a:lstStyle>
          <a:p>
            <a:r>
              <a:rPr lang="zh-CN" altLang="en-US" sz="3200">
                <a:solidFill>
                  <a:srgbClr val="FF0000"/>
                </a:solidFill>
                <a:latin typeface="楷体" pitchFamily="49" charset="-122"/>
              </a:rPr>
              <a:t>加一加：</a:t>
            </a:r>
            <a:endParaRPr lang="zh-CN" altLang="en-US" sz="3200">
              <a:solidFill>
                <a:srgbClr val="FF0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4454129" y="2301876"/>
            <a:ext cx="3321844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1pPr>
            <a:lvl2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2pPr>
            <a:lvl3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3pPr>
            <a:lvl4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4pPr>
            <a:lvl5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9pPr>
          </a:lstStyle>
          <a:p>
            <a:r>
              <a:rPr lang="zh-CN" altLang="en-US" sz="3200">
                <a:solidFill>
                  <a:srgbClr val="000000"/>
                </a:solidFill>
                <a:latin typeface="楷体" pitchFamily="49" charset="-122"/>
              </a:rPr>
              <a:t>木＋昆＝棍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4454129" y="3189288"/>
            <a:ext cx="3321844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1pPr>
            <a:lvl2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2pPr>
            <a:lvl3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3pPr>
            <a:lvl4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4pPr>
            <a:lvl5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9pPr>
          </a:lstStyle>
          <a:p>
            <a:r>
              <a:rPr lang="zh-CN" altLang="en-US" sz="3200">
                <a:solidFill>
                  <a:srgbClr val="000000"/>
                </a:solidFill>
                <a:latin typeface="楷体" pitchFamily="49" charset="-122"/>
              </a:rPr>
              <a:t>足＋尊＝蹲</a:t>
            </a: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2641997" y="4225925"/>
            <a:ext cx="3332559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1pPr>
            <a:lvl2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2pPr>
            <a:lvl3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3pPr>
            <a:lvl4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4pPr>
            <a:lvl5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9pPr>
          </a:lstStyle>
          <a:p>
            <a:r>
              <a:rPr lang="zh-CN" altLang="en-US" sz="3200">
                <a:solidFill>
                  <a:srgbClr val="FF0000"/>
                </a:solidFill>
                <a:latin typeface="楷体" pitchFamily="49" charset="-122"/>
              </a:rPr>
              <a:t>换一换：</a:t>
            </a:r>
          </a:p>
        </p:txBody>
      </p:sp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4516041" y="4037013"/>
            <a:ext cx="884634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1pPr>
            <a:lvl2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2pPr>
            <a:lvl3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3pPr>
            <a:lvl4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4pPr>
            <a:lvl5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9pPr>
          </a:lstStyle>
          <a:p>
            <a:r>
              <a:rPr lang="zh-CN" altLang="en-US" sz="3200">
                <a:solidFill>
                  <a:srgbClr val="000000"/>
                </a:solidFill>
                <a:latin typeface="楷体" pitchFamily="49" charset="-122"/>
              </a:rPr>
              <a:t>阻</a:t>
            </a:r>
          </a:p>
        </p:txBody>
      </p:sp>
      <p:sp>
        <p:nvSpPr>
          <p:cNvPr id="10" name="右箭头 9"/>
          <p:cNvSpPr/>
          <p:nvPr/>
        </p:nvSpPr>
        <p:spPr>
          <a:xfrm>
            <a:off x="5736432" y="4598989"/>
            <a:ext cx="817960" cy="619125"/>
          </a:xfrm>
          <a:prstGeom prst="rightArrow">
            <a:avLst/>
          </a:prstGeom>
          <a:solidFill>
            <a:srgbClr val="A1C450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kern="0">
              <a:solidFill>
                <a:prstClr val="white"/>
              </a:solidFill>
              <a:latin typeface="Times New Roman" panose="02020603050405020304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6677025" y="4568826"/>
            <a:ext cx="883444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1pPr>
            <a:lvl2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2pPr>
            <a:lvl3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3pPr>
            <a:lvl4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4pPr>
            <a:lvl5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9pPr>
          </a:lstStyle>
          <a:p>
            <a:r>
              <a:rPr lang="zh-CN" altLang="en-US" sz="3200">
                <a:solidFill>
                  <a:srgbClr val="000000"/>
                </a:solidFill>
                <a:latin typeface="楷体" pitchFamily="49" charset="-122"/>
              </a:rPr>
              <a:t>沮</a:t>
            </a:r>
          </a:p>
        </p:txBody>
      </p:sp>
      <p:sp>
        <p:nvSpPr>
          <p:cNvPr id="12" name="TextBox 7"/>
          <p:cNvSpPr txBox="1">
            <a:spLocks noChangeArrowheads="1"/>
          </p:cNvSpPr>
          <p:nvPr/>
        </p:nvSpPr>
        <p:spPr bwMode="auto">
          <a:xfrm>
            <a:off x="4511279" y="5199063"/>
            <a:ext cx="883444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1pPr>
            <a:lvl2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2pPr>
            <a:lvl3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3pPr>
            <a:lvl4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4pPr>
            <a:lvl5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9pPr>
          </a:lstStyle>
          <a:p>
            <a:r>
              <a:rPr lang="zh-CN" altLang="en-US" sz="3200">
                <a:solidFill>
                  <a:srgbClr val="000000"/>
                </a:solidFill>
                <a:latin typeface="楷体" pitchFamily="49" charset="-122"/>
              </a:rPr>
              <a:t>祖</a:t>
            </a:r>
          </a:p>
        </p:txBody>
      </p:sp>
      <p:sp>
        <p:nvSpPr>
          <p:cNvPr id="13" name="TextBox 7"/>
          <p:cNvSpPr txBox="1">
            <a:spLocks noChangeArrowheads="1"/>
          </p:cNvSpPr>
          <p:nvPr/>
        </p:nvSpPr>
        <p:spPr bwMode="auto">
          <a:xfrm>
            <a:off x="4511279" y="4618038"/>
            <a:ext cx="883444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1pPr>
            <a:lvl2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2pPr>
            <a:lvl3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3pPr>
            <a:lvl4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4pPr>
            <a:lvl5pPr defTabSz="685800"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itchFamily="34" charset="0"/>
                <a:ea typeface="微软雅黑" pitchFamily="34" charset="-122"/>
              </a:defRPr>
            </a:lvl9pPr>
          </a:lstStyle>
          <a:p>
            <a:r>
              <a:rPr lang="zh-CN" altLang="en-US" sz="3200">
                <a:solidFill>
                  <a:srgbClr val="000000"/>
                </a:solidFill>
                <a:latin typeface="楷体" pitchFamily="49" charset="-122"/>
              </a:rPr>
              <a:t>组</a:t>
            </a:r>
          </a:p>
        </p:txBody>
      </p:sp>
      <p:sp>
        <p:nvSpPr>
          <p:cNvPr id="14" name="右大括号 13"/>
          <p:cNvSpPr/>
          <p:nvPr/>
        </p:nvSpPr>
        <p:spPr>
          <a:xfrm>
            <a:off x="5179219" y="4168776"/>
            <a:ext cx="336947" cy="1598613"/>
          </a:xfrm>
          <a:prstGeom prst="rightBrace">
            <a:avLst/>
          </a:prstGeom>
          <a:noFill/>
          <a:ln w="38100" cap="flat" cmpd="sng" algn="ctr">
            <a:solidFill>
              <a:srgbClr val="A1C450"/>
            </a:solidFill>
            <a:prstDash val="solid"/>
          </a:ln>
          <a:effectLst/>
        </p:spPr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kern="0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548063" y="930276"/>
            <a:ext cx="2188369" cy="67151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280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识字方法</a:t>
            </a:r>
          </a:p>
        </p:txBody>
      </p:sp>
      <p:pic>
        <p:nvPicPr>
          <p:cNvPr id="16" name="图片 1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262312" y="476251"/>
            <a:ext cx="777479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8" grpId="0"/>
      <p:bldP spid="9" grpId="0"/>
      <p:bldP spid="10" grpId="0" animBg="1"/>
      <p:bldP spid="11" grpId="0"/>
      <p:bldP spid="12" grpId="0"/>
      <p:bldP spid="13" grpId="0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08448" y="2527301"/>
            <a:ext cx="5598319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楷体" pitchFamily="49" charset="-122"/>
              </a:rPr>
              <a:t>1.</a:t>
            </a:r>
            <a:r>
              <a:rPr lang="zh-CN" altLang="en-US" sz="2800" dirty="0">
                <a:solidFill>
                  <a:srgbClr val="000000"/>
                </a:solidFill>
                <a:latin typeface="楷体" pitchFamily="49" charset="-122"/>
              </a:rPr>
              <a:t>八个脚。（     ）</a:t>
            </a:r>
            <a:endParaRPr lang="en-US" altLang="zh-CN" sz="2800" dirty="0">
              <a:solidFill>
                <a:srgbClr val="000000"/>
              </a:solidFill>
              <a:latin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楷体" pitchFamily="49" charset="-122"/>
              </a:rPr>
              <a:t>2.</a:t>
            </a:r>
            <a:r>
              <a:rPr lang="zh-CN" altLang="en-US" sz="2800" dirty="0">
                <a:solidFill>
                  <a:srgbClr val="000000"/>
                </a:solidFill>
                <a:latin typeface="楷体" pitchFamily="49" charset="-122"/>
              </a:rPr>
              <a:t>栽树走了穿衣的来。（      ）</a:t>
            </a:r>
            <a:endParaRPr lang="en-US" altLang="zh-CN" sz="2800" dirty="0">
              <a:solidFill>
                <a:srgbClr val="000000"/>
              </a:solidFill>
              <a:latin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楷体" pitchFamily="49" charset="-122"/>
              </a:rPr>
              <a:t>3.</a:t>
            </a:r>
            <a:r>
              <a:rPr lang="zh-CN" altLang="en-US" sz="2800" dirty="0">
                <a:solidFill>
                  <a:srgbClr val="000000"/>
                </a:solidFill>
                <a:latin typeface="楷体" pitchFamily="49" charset="-122"/>
              </a:rPr>
              <a:t>寿星头上栽竹子。（     ）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492104" y="2709864"/>
            <a:ext cx="513159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楷体" pitchFamily="49" charset="-122"/>
              </a:rPr>
              <a:t>趴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410200" y="3605214"/>
            <a:ext cx="491729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楷体" pitchFamily="49" charset="-122"/>
              </a:rPr>
              <a:t>裁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895850" y="4510089"/>
            <a:ext cx="514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楷体" pitchFamily="49" charset="-122"/>
              </a:rPr>
              <a:t>筹</a:t>
            </a: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6766" y="2500314"/>
            <a:ext cx="2337197" cy="260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圆角矩形 7"/>
          <p:cNvSpPr/>
          <p:nvPr/>
        </p:nvSpPr>
        <p:spPr>
          <a:xfrm>
            <a:off x="3126582" y="1125538"/>
            <a:ext cx="3256360" cy="671512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280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大家都来猜一猜</a:t>
            </a:r>
          </a:p>
        </p:txBody>
      </p:sp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840831" y="671514"/>
            <a:ext cx="777479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949268b-5188-4eec-86e6-22a0bdee5890}"/>
  <p:tag name="ISPRING_ULTRA_SCORM_COURSE_ID" val="ACC0D4A8-B5F6-4B20-BC2E-CE0CB7267C6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KF0dU8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ChdHVPIi0P4usEAACMGAAAJwAAAHVuaXZlcnNhbC9mbGFzaF9wdWJsaXNoaW5nX3NldHRpbmdzLnhtbM1Z624aORT+z1NYs+rPcsmtSQREJBkUVBhYmGxarVbIzBjGG489a3ug9Nc+zT7YPskeM+EWAjHtEkVRlYx9vu8c+1x87JavvsUMjYlUVPCKU8oXHUR4IELKRxXn3q9/PHeQ0piHmAlOKg4XDrqq5spJOmBURT2iNYgqBDRcXSa64kRaJ5eFwmQyyVOVSDMrWKqBX+UDERcSSRThmshCwvAUfulpQpTzxGBBAP9iwZ9g1VwOoXLG1BJhygiiIVjOqVkUZnWGVeQUMrEBDh5HUqQ8vBFMSCRHg4rzy3nN/MxlMqpbGhNu9kRVYdAM60schtRYgVmPficoInQUgbml4omDJjTUUcU5Lh4ZHpAvbPLM2LPFY8NzI2AXuH5SEBONQ6xx9plplGRIJLiDqKqWKQHStbEVSU2+6cVANhROOY5p4MMMMntVcW79ftetu13Xu3H7991mZqo1wm/4TdcK02s2bt2+1/bdXv/ObzX3BvnuF38P0L6WWdN3um7P9Xy3279utPdE2Bu1xLitWqO5J+bBve41/H01ebXWvpDOXduzw9x97bjdZsP73Pfb7abf6CxRsxheidZyYT3wy5AgIpWr4a2jNB5wTBkUm2cxroiGcsWwHBFf1Clk4xAzRRz0Z0JGv6aYUT01GQpV7ZGQpKYSEuiuyb6KYzLKWdJlhGAYpOQit08vFqn96Xxt6YVM+3JZL1pZXhS7TiS0eGPrS8XThfkXJ7vN32JoeUxDIjws5axkbS7gVROOltWxdHx2ttuKLdrKWGscRFBK9bwSro7MpYaCrwWI+UYDwcLFxpJ4QEIPx2TlhOg9Ul4HyZKDhhDKDLa8JilmDqIaXBAswCodKE317CSqr0oi4IIjk6BWb8MlQYSlWovbxeaZUyCo/u4JTdQf2V5kQ9tEXR6iW4kncCLaiHcItxG7A08x4y0irYyQWO0hiWqM2Qh352lvI9zC8pFI5AvBrOQ78+BGDT4UVrbHkMk2gg9koKgmNqLX1Er1g0hZiKYiRYw+EqQFAuvTGP6KCFrtH9BQing2Cj2ORopB8qAxJRMSXtko+goq4hSQ0FAljOhMw18p/Y4GZCgk8BI8hmCDcaoy/vxexAlWakmK5zZ+yE7hhnfrfvlgFojDMYaOZj9yqAAkTvRB+PEUcaHnONiOAKcQy8YpIQ1nczZry/+4GxSNU5a5+f92xgr1AV1yGC37OOZVC6zVRng8S0STXDNqSEEKLsk4YSKA84PylNgSBpgjwdkU4QBKnjJpPaYiVTCSJXBGrX7cwgyPKJ99jeCsA40yJNKKslg6Oj45Pft0fnGZL/z79z8fd4KeesAOw0Zd1gTe7Lw5WCOf3VJewW25Ddihnt0JXgFtvRlY4/Y1c8ctwRr5wl3BGvv8xmAN3Lg3vILccXvYwNaFjE3VCTf8+fJF8qnp3OzKygXTLb7cPM567ffYO/bcWvfmDsFO3zf93qVNZnsCiqgOIqgNQ/MQYomZNeY2su17H1znWtEaD1m1b133NytCcLZVwbRT67WtFvzZsr01LVxnpX2zMgGO/FF2hMGhz2gMrWb4ZgX8Z8rptvQ7ZCU+WIV6kyrzU1fUrEQdqMoQLIMIguhggffuq/ght/c97Vj2tXiaW3uLW7wRrT9em5mYchrDPpqec/HiXT09KZYLL0/lcsC2/j8I1dx/UEsDBBQAAgAIAKF0dU/mAaj1tAIAAE4KAAAhAAAAdW5pdmVyc2FsL2ZsYXNoX3NraW5fc2V0dGluZ3MueG1slVbbbtswDH3fVwTZe91d0wFugDbNgALdWqxF32WbsYXIkiHJ6fL3E2WplpI49kIUiMhzxItIpqnaUr78MJuluWBCPoPWlJcKNV43o8X1PGu1FvwiF1wD1xdcyJqw+fLjT/tJE4scY4kdyKmcDcmhd7OwnykU5+PbAmWIkIu6IXz/IEpxkZF8W0rR8mI0tGrfgGSUbw3y8sditR50wKjS9xrqKKb1Fco0SiNBKcCQvq9RRlmMZMC8p0v7mcjpXZ3P/oC2o4pqS7v5hDJEa0gJcZGvblCG8dzcHr/KAuU8QcNfbaBfPqMMQhnZg4wvv/uKMsgQTdv8T480UpRY0Jhz/hHfOUyQwowfRnWJMkrAhNDR6Cu48thc7wKQ+xrOfYrjKgV7wroeLAR89IzBUssW0sSfOpuqxNtjq818wHJDmDKAUNWDnkzQT6RV/ppY1+P+wBvlRQByih7xKlhbw6qLNwDG+h6/Wt3aVRHG964LApSwc8ogwl7ZI3+bsh4hA2WPfGa0gEfO9kfwQ0vH8U98S9xjnq++sQIn5ujr5U/eip4ecHBV4NopPKYWBSwVhvNCa8BXSxOr60JKjmJKOdnRkmgq+C/EZXubjEqTA4PrtNN9lWqqGZxqNxujWdLhe9nzeDd2vwl9bt15ps0Kv54TrUle1eY3Sc1njmdmxFwzT04zcEkaOMh7vhETOTWRW5AvQrCpXrjQEGJt2kNg0Q3WEDxNghKkyekap+6SU8XnbZ2BXJs3o+CbJtZ1uIqWFTN/+pXCGxQxYcDYMXVlruOEvvdkoHANAETmle/Y7tBZ6pZpymAHfu4DhU14KLNUmQ4darYb/QAbHbab00zqR7cm+kYJcbHhBOHVxCXihRMaxltek0zZxKKh9/u3vzjayH6RYeeFO8yeXSNFFxv7cQGNEv+P/AdQSwMEFAACAAgAoXR1T+Kz1eG9BAAAnRcAACYAAAB1bml2ZXJzYWwvaHRtbF9wdWJsaXNoaW5nX3NldHRpbmdzLnhtbM1Y63LiNhT+n6fQuLM/F0Jum2SADEmcCbMEKDjN7nQ6jLAFViNLriTDsr/6NH2wPkmPULiFQORtSDuZTGL5fN85OjcfqXzxLWFoRKSigle8UmHfQ4SHIqJ8WPHug5uPpx5SGvMIM8FJxePCQxfVvXKa9RlVcZdoDaIKAQ1X56mueLHW6XmxOB6PC1Sl0rwVLNPArwqhSIqpJIpwTWQxZXgCf/QkJcp7YnAggN9E8CdYdW8PobJluhNRxgiiEVjOqdkUZrc6YV7RSvVx+DiUIuPRlWBCIjnsV7yfTmvmZyZjma5pQrhxiarColnW5ziKqDECsy79TlBM6DAGa0v7Rx4a00jHFe9w/8DwgHxxnWfKbveODc+VACdw/aQgIRpHWGP7aDVKMiASokFUVcuMAOnK2pKkJt/0fMEuRROOExoG8AYZV1W866DX8W/8jt+88nv3nYY11RkR1IOG74TpNurXfq/ZCvxu7za4a+QGBf6XIAcor2XO9O2O3/Wbgd/pXdZbORHuRi0w/l2t3siJefAvu/Ugr6Zm7S4vpH3barphbr+2/U6j3vzcC1qtRlBvL1DTHF7K1nJxNfHLUCAik8vpreMs6XNMGfSaZzmuiIZuxbAckkDcUKjGAWaKeOj3lAx/zjCjemIqFJraIyFpTaUk1B1TfRXPVJS3oLOEYBiU5Ly2j8/mpf3pdGXrRat9sa0XrSzPe107Flq8s/Wl/eO5+WdH283fYGh5RCMimljKacta38CrJhwsumPp8ORkuxUbtJWx1jiMoZXqWSdcXplJDQRfSRDzjPqCRXPHDiBXGfi0JilmHqIafBzO32oTCX1DGWSxwZYKA67XnBzGWKqVTJy7w/T1sPprU2iifrO7s0ubRH0eoWuJx/CJcxFvE+4idgu+Z8b/RDoZIbHKIYlqjLkId2aF7CJ8h+UjkSgQgjnJt2fpiup8IJxsT6A2XQQfSF9RTVxEL6mT6geRsQhNRIYYfSRICwTWZwn8FxO0PBGggRTJdJVhpZFiUA5oRMmYRBcuir6CiiQDJExIKSPaavgjo99RnwyEBF6CR5BssE6V5S/kIk6xUgtSPLPxg/2u1pvX/pcPZoM4GmGYUfKRQ02TJNU74ccTxIWe4cAdIc4gl01QIhpN37nsrfDjYVA0yZgN81sHY4l6hyHZjZY8gXnVAme1MR5NC9EU15QaSpBCSCwnvAih/1OeEVfCEHMkOJsgHELLU6asR1RkClZsAVtq9eMWWjyifPo0hOMNaJQRkU6U+6WDw6Pjk0+nZ+eF4t9//vVxK+hpqmszbNTZse5q61nAGfns3PEKbsN874Z6NuW/Ato46zvj8pq5Ze53Rr4w/Ttjn58BnIFrJ4FXkFvOA2vYGyET03WitXi+fDR8GiPXp7Jy0cxwL4+D0+n5fabBrl/rXN0i8N19I+ieu9RqU0Bb1GEM1T4wlxWOmOnw7CLbug8gGL4TrfG500DW8X9xIoTwObVAN7XNltOGPzsOrGYoay8NZE4mwEd8aD9K8BlnNIHhMXq3lvxvGuSmgtplb91Zz3mXvrH9GGm7ylv1DYJlGENa7CyV/vtO+6YO+z/5wD7Nr7hW7rTmdy2rl8B7sL56pV7d+wdQSwMEFAACAAgAoXR1T74PNj+fAQAAKwYAAB8AAAB1bml2ZXJzYWwvaHRtbF9za2luX3NldHRpbmdzLmpzjZRNT8MwDIbv/IoqXNE0PgfcJjakSTsgwQ1xyDqvq5bGUZKVDcR/p84Ga1oXFl+at09fx66cz5OkWiIVyX3yGZ7D/ineBw1I83YNZ7GuOvSCdOFUPoeXvACVaxANpPz59Ff+OhCcsdDBdLZ9JltX8xNIbxZSuTpuGAvLaI7RSkZ7Z7QNl/gjqmxf1a6iWptna+9R91LUHrTvabSFDIw4fQyrXmADxhLsP+hCphCZDsLqIg+O1wOKOpdiYaTeTjHD3kymq8ziWs+78i+3Bmz1w1c7oH83eBhHdip3fuKhaCYe31J0k8aCc7DPezOmYGElZ6Bqvv2w/kAj43ZBDbrMXe5/6OE5RZ02MoNWl26HFDGmK69WNwcUbc7Dxu+IywuKiFByC7ZlNbqiiEA0a3PEDzQWM+pIC233/BdVKOe5zvap+xQsR4cl267uHQoNxx+JaISwMUJLZiKLrovjiKn37OC6RtYpN/OKE7m8yGiG+7hkD+ObtwjtXxMhvZfpsqguh+pipIaDq57BTvQCSSikXYF9QVRVOW//HbyR++TrG1BLAwQUAAIACAChdHVP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ChdHVP/n0v92QAAABlAAAAHAAAAHVuaXZlcnNhbC9sb2NhbF9zZXR0aW5ncy54bWyzsa/IzVEoSy0qzszPs1Uy1DNQUkjNS85PycxLt1UKDXHTtVBSKC5JzEtJzMnPS7VVystXUrC347LJyU9OzAlOLSkBKixWKMhJrEwtCknNBTJKUv0Sc4Eqn7aueNm8QknfjgsA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KF0dU9RcGfWPQgAAG4gAAApAAAAdW5pdmVyc2FsL3NraW5fY3VzdG9taXphdGlvbl9zZXR0aW5ncy54bWy1Wutu4koS/r9P0WJ1pF1pFS7mlhXDypcmsYYYDnaSmV2tUIM7YMV2s3bDTI74sU9zHuw8yVa37WATIHZmFk+icXXVV9V16wsZxM9eqG9jzgLvN8I9FtqUcy9cxcM/ITRYMp9F04jGlMf1A+XRC132zQyfmKABNeYkdEnk6mI0HjbQSH5Qv6f2jT68tbV2C/XauIX7yMAdHcauFeNa0WHMaDX1Qf0IIsGN6JKG/DTqoF4YfStghjGNuBm69PtQKXLnh4ozuImI6wFfPOy2xbPPtO6NtnhQu9npdfC+pSqK0kV6x2gajX2vd91Tmwg32p2Gstf6LaWloGan07zu7pu9VkeBt9F1F1Da+LqL2r12u2XsW7gF0khVNaOl73vKdbOpgjbcv9b3o5HWazRQs9lU2sa+01VGWgMBtwIYqtIXDlQMRVO6e1VTm30FjfSRNmrvsYG7egf1W7jbaOzbmqY0GgfnHmaXd9eBWno6mTvfATwZgpOjIrfqJ5JrsNxGETA7NNj4hFPkuZ9qo/vxuJbmo8zdbDQzo0hNiEAOSUCHzZbS7nQHdfmSjUjN+dTP06XOxZZzFl4tWcjBnKuQRQHxa8M/J9mR2l5Gku1oVEXuiSzpQV1PfsqKpbogY+G5JLRkwYaEL2O2YlcLsnxeRWwbuqXMXL9saOR74TNwN657Or6oyPdibnIaFOzDffGUF9tAR4qpMK+LxVNK0icL6mcaG/JTQe6g8n2PHInuvNjjUlRtiueS6IasaDEAfVU8l2VC0FKMWk887wtx+p0DuyIKvHWR3ScvNCoqSRriRSm22W6q5tMmYivh7KLc+4F+lfMZ9JdwJSxsiKeUkJigUFgqSqnb5PyNI8b09biXDALQAsHNN5eUJCGn2lyf3E1V6+t8PLmZzDXzpjbUk6pEoiz/0ur2vzc73b8O6qlcSST7ToVuWcBCEqzTKIdlObPJeA6AeDy38BenNhS/K4tO7p2xaeHaMP1PZYDpDD/UhuJ3GdH72Qxbztwemwaem/bcmjjSL2PsYKM2/Mq2aE12FHGGdh79hviaImjPXkRR7HuuHBAt2wu3tIQ+Y3KnmtZ8hm1nZuqOObFqQ5tF0cvfJDLZ8jUkz5rEyPVisvCpK9VCishx0V5Au9yBIfjH1x5wsoB44VUZ7TP10bRu5s5kMrbn2DIySm2IQxcZERGaqgPNVBvPACMisFJ/THwus08iINX3K4Pcmje3Y/hxhCG33mrtww//gDVTDCGZ0rCEICQOnkHW2fbjZGYIH4JCRNCGxPE3FrmFpMmHrgS2aekTSE3dyeE7AibDhsB74RJShy55Cbw7bNvqDZ5rky+Q41Cbk4pCk89Qkp8rCn3FNtQQtkuIWeqDeaOKihBlmBVIVoNLIvLdf0FkuQQ54c2dx7YxUISHoUxkNcZXlTXZ+Nd7CKSpjs9UewIMzpZvK29HwZTIhWWuhC5oQzo2RHb9em/+cz5SzTE25pBuxuRx7sguKZQG5AWFjCPi7ki4pGhBl2QLlfACY67nyjEReWnCf7beb4jwtP/8krYuy8BffvmASYWGd8Iy2CKDMtimbPh72oXb0hl80BCR62etKOOAD5tg69hSZ+bk54Qo9oKtn3TpnxGoV+OqButdO37cX+XD9n8wxk5asGZCR9M8VkkIw0oslhxYPP1KgqY1AnXTpJ9Dwxdn0EoA1iTFsBj6AZgH8FzBkAfwaDWIR6zZpgObrUe6EKePEsKyVpOonY63OCP6FI7gr6W6oE8M9ks+JbtkIwNrlwx/mSjntkqFpcUxnTEYbgHmKkkqQPW9QJyhysHe3+HMFclqUJjPI9v6rqxu33uWKwL4eRvQt/uwp4gFkuqTOMvrZFH6xw8akkxxluidVttAvBZo6Vjl6vOHImZjdabfznXV0rE4UYh69svLQXUIn4wdez5WNYEAZRIQvlzDKvwkznnlsZITgYFHKuClk7cpiZbrP/77e3mYI3sSKkqpf6+KA8UvuiZ+xfuXxTiN/10Cx1G1oqh8KSmYHqgy0fLnK8eEBP0pRxaSLEsBC8QVVynVUAJpGFXHUfXbO6gSWxYF20awF6wIcqfOPkPjk3v92vCORM/QOB3G/KpA0vMiN3llGw5H3C33vZBWFP/hlUhM3jGnc9Uw5NkfatT3ls/J8uvCASa95kM+W1XB029VC7rzESR1PV4dUy5uWdeClpC8HxrC7uRa90o4XKj4BHo4L9zPhDxi/lTcbL29ygUGcREHaTzkkTjSZ295jnjNvqWxGz4RPwa2POmYdQo2TMVmMYUs0o65Z6J23BxrSjjme2A+LAt6Mpsce5F+LKXrmrz4zdv9SntjOJyy0qGc5QfiMb9Fv/M3/DniMb8tlpQJHOveCB2P5CWzyziNRHl6mcgBDw1lj0p5srcij7BgLC5l45xJKaHIGTCXDuXK6HgBTYtZ0PIG189YPAhfNy93QmbxIqcdiy8dCgOH5K1fzt4B97hPz6e2nAcUYD768v1U/qc8pwog+fLg2BkJFfGXDf1Ug2MIWa5Fn49rKMX4VBPuTL6SOSe3ybqZaGY5SWnNZdFAdnPZzCupDEUPr6aKJaV+WWhQf+OnQf1ShAYp7PkAhttgQSMMOeDRLDmLtDz3OrsHe5Db0aLYmcG8PF8DdAjno0wmRyikldxSvSZV8pZngI0l93y6o1mjyhFyvrk8/UEMxXE5t1U+pk88n90p5WQR5Gr7uAbSRnfIxDxmceCsmDyOnZRLRqqtOZwsYjn5E70qW3gOEzqxFGU9WiR73qqEUEjbE7qA95z3B/X8Ggst6s23qsc0EAW8s39S8D9QSwMEFAACAAgAoXR1T4dvkzloKwAAs1YAABcAAAB1bml2ZXJzYWwvdW5pdmVyc2FsLnBuZ+18eVhT19qvPfZoBwStFhKBpJZWrZXEGCUgkNQ60NapVj0OBFKMJFghGBAIkKEeW8ZAtFWiokTlWGcQoiRCSLRAthogQqsxJRDJLkQMEDdDEsh0E7BFe9o/7j3f99x7n0+ehyfJXutd6/e+6x33Xnvlfr4+Ytobs9+YNGnStE8/WfnFpEl/x02aNDnxtSmuK6/d6J/s+ngl+YuIjyeVNfv1uH68Sl2+bvmkSRW8N20xf3f9fn3vJ9uTJ03yrHP/vwIknt81adI/Pvl05fLNjOi+9kTeFep2Z0z0TPTXPh+1zjv+JZm504Ql3w1IeGPlrDmHV35wdPa/Pvv6m1l/f937rddO573+MSbo1LRXLgXWT3plRt4nH1z756D1ZJ30bnuN/oTq+FKsPtoQDcwLqaRS7MeWCqllFE4Nxbj1RODoiJLDNv34JvpEuNM2qGcPfC+Y5P7TYMiXuO2LTYpYdGExPSaV7L749YoZod2PmRqbWskuip7hvvToXn1JOp7m0DrtpIy/j3d6u6b7Q1vwMvePvfE7VcyGDZzRn4Y+nmisfHNsDs+T9MFJDYQE5w0lC1XL7Ru0ermuXvUFu19ZTDsZJHO6O9XcKKIP3pqKZOZuYD3ZJD/24WOYCO8cUcoa02TW9qHqyL3HeEYIQBJkDpXUdH1ooPgBZEVqzyFHbke0KnR9PlFBM82Z7QIRY6FiMHa3FgipZ2kuaKlu7E/KYjXMrg9J6aZRlczRcKvzejmrT30lUtQcqzr3AEOz9wgcPSOv+QdE20ZvebGf2hI2hEErM+yhnXYjx3l92gaooi+JpLV145TlNcN0rJRal/G0QAX2WdlGeUK5tQINNG2Vjd7X8xIk7Pv0wbkItGvae/pf5E3DH00PuLMnevD4YGf8SGp3tesKw6eO4pGnELV/WuP5Xc3DYaluGWaIwk/pmY0DrcnhnnID+SOilLUVF+5dGIOtiUfK17lGC6bhgmhZsA3y6TMC9Jeihy8OGrJgn8uHdZUMFrHKj9hhlpprLabpyun+/AaDwhxa0vQ2GngtyWk3C0jzOhIlCR44MAGssuKripPOyZsY4R0INI+6zzEicI6MtO28XChqUKwg4mm+/AKDvBzyuE3fzmwuEvkqPQva6o8uK1laLYlPL4aCL1m3Ex4wrK0DbF0Xj2MD0R0bJE6nw+hkqwEfVUEb1zrNH0xUieHaSMOMZKZ2oRah3QQaCNINcvO2MLk4mingWfNJAJmnLRc7LKw8Q6H1dTDzgxoBI3NuGa7D+UVYZFiN8aoBXinhMRaqVW7927uN9ivQusLj75h47vIPpvzYBavyw4OVmNVcZH7BrTk0XzTP0BCr2JhEREd7gixAgfkn1yC311sLVQA5x4xb3chCtIn71z12ydhYxFU2TT+gtWwD7vnUbSZ6IzO5TMzf5F3QHiIelc8HVeJeknOYpCTx+KBJQf1YHguy5dYcUUMsxNBV0tvpTmgAZcYiDOLm1gGprsuyDYTkfeSrXLNL9ClFdduI3ip/ZBrR25hIZM90LTkDqTC2WJZKO8A+yD4z0TWFNUaDwgP0Nvp2iR/5MUMCssHBWSJfc3g00oyVIkHzOzWC/F0gRWMeyAztJ2vSJE6xUQ1/y4xpPnAVwXjFZWF1+66AFI+/Yfy+YVT9DKuRv/NWwI+Lynz5wPnpK36E+WXB3tNlKEQNBswJuQLEA7F0O2Znvb3A8K24fVSqG9ODn5fSyhoYwSV0+OSOpDguhEbxKuJylsd5cOhWGF9uHJnOB9r4onyrvzNugwYQ94sFUIbET6XtYhfxlgol5V2KTqxgpDH/QKyEFfYDIz3kfBbmIkqb2r4MaLJI/ZWHuSRwD6FDijDJX4PrqqAqKInpVWBoMNAFkF1o25FjbGBYxbxFzbm9bNRbvD3hNHmb/GpI/cHZ5loDfPGUVrFjdA/Mrf1E3AC5B7NzoeDsUnk+bM4D3QDskPydxfJDMFgRuWt6Oa/titY4MEo/2ZWgKvdyMTdsJ54royeHPL1yJRvAvCNvK9oJ4yrIswpeWdyfxi2ETOL1YVY6qwZW+cAYUN/HR/MAmKqm0X450LjHXgH0rZD4JSLN15npOaJAJLjusR+OPMtPewnaw8SDfW51fkB+zU8bAIXPQgOxYCZVQ81RgewiJcOT3gYR3ijSLVPbie/RhA58oegKgQRm1A1UMsJRLpWyF7bJybkAIjEfqEasHVvKZDJHT+G+CsI3YY7WpxSVfikJo2HZ/om+ysdvYOYWtn0jVkJVw9YoT7hhxntTjg9jxS7+F5nS48FqXOd0oAlqbOpK0SW/VUoJA5M0WyWBbBnoALtgYcCkZfUJukoFt5hfK7jexbpCMOXLm8TOYW0FXKkhyvqqUwqLwS4LPmc5Opon4kGJIwuB6QKj2CHuYKTDzL66zFhmidAosyzLVQitN26PWpfVs8o5TtCWK+rLyKoHYbyliK3EeQjnQKprnW523qigY7P+ybAyTJs85ikOxYSk1udc9cPLhVI5i9v57upscT+DREeSH8P4UUtoclZ9F70WGoUlu5kZLt6bA1K4O+jF0Ej+cmzJaTiZxP2arrbUYIEUcBndLo4mzkPlk8DhKHkT5HGP1U9NGIFQJE+fguI5WY3QUj9ewJQOentxq0uRVJnMk7wWfAfexW/8SO0MNJAADiJU+XwgNoYlA9m65Gqbwz2WhUk1Jx+K1xC1ZkY4gqzhaMyWcH9jWpgcYoBkJI+qAYKR7phWlxLosjhP8rZtebfemVLICEEhCQPwogMxRO8VP4rjQ36ovzqrtE4cz50FpoKVYpZERk/XOAeq56w+RCfQ7dBRMysed5asyVM2wd7AQvRywQchDukd2FTgaTBqDBeTtoK7H+zDeBeai2t5XUY1LBCIyzhm3R7Jlhh44TQCIlHCSidBGR7HQXtzhzLlscVOYitdjlWCz6plWC2IHD6g4jDLC4w9DCZdDUNnd9nlYlg5jy4edURqlasqjYa9LazsJx7b8R1iI/2k2DGAH+NtXyA4V3WJrNHtHbFPdV15WOAK2nDR+mItx93eDsN5HaQbrv1V4yvuz9JdmlfdsbzwO/pM92fwZ2Oha9Kj+fC/6lBuGeDLmFPGcwhusfvz5sbFtL+5v0TcEb/u/vR7H5w71uHwf9jhXveFcyXLMruPUZtLWCY19tM84TvN3wT7VmLJ8rGO1yx3t0qTTLZBpbZkyXs9/Ab1dOrK1NTNY8N+lI90PM0WUT0+zUinr95FjWgYpzn4r+1q9UbM2IyB7+3+x+/93/z0+JGT/m+PT/3xd5TYlyT/b5D4RxBGW3jNiPRfDwmt/TVGTXualpWqikrzP8xYC0IN5ALgcsLhiVGzSdxvzJrkDcvmIyoZjVOaX2jTTvYKO1iYDbyDqCmU9faeH7OFr72X2TyhiHtpb/NYAgRrqKUN3TP9bnNh3pjex52uQ/tO492JzY9JFrT1dD/fkBjujShWLMlqUnSsx0U+h5mtOL33A8eqgXklDJ3pej9xA8E+NEK+gyA/vN51Nf2YaxjF88OEWAL9d6jJHjXXEEFptSczXpxjdFr2P0ywusvxDzVdqU8+DA1dMGapp771lMVb3nS3rbi/qo5yr/MFKQTZvl3xYSa388zFGOzjvS+y4/jx9JFw+cGlvkEHPM89L4bKTrSfG4ghFf5XTYpU/79qKlV4FC/P3vS8HNRPfTyv9GKyHlf+FcAYwV/hu/TnBFtP133wJzIo//hPZ47+9k+xSt7wXz+hcPsssXWk4GuVAAzBeLR/qA+77ESlsHTnmP/b8fipIku2Ny6Wh1lp9Tjx5y1cVOjeJ3/KxNXexZPP/ZWQ/YNTgids4F4nfxqn895dBPn2L7GPfv6L5aT81XBb7t+88KeSqbucP2X9n7Ob+oHvHyCIEPasCJexmZb2M3n40bhRWF3Zlal/IA+cKiPvO1b0RyRFKzox1fHkP0DXhps1g5W3nm6rJ2vPwf4wnflpnde5uk5MDlAGop/HjrQ/jqCKaO2fAXUrvHkhf7DXwp3vMQeLtScKc7LnIy7FJIf+D/CK+1gsfag2JFOXOy+6e5bLJ7L3OSrk5dvBgTiVoed55TMYOrOR+BpDWU1094MrkVS39+nb4/8P6Gh5Kex9o9TaLxxb4sjoHRKB26fauiwniEu+lLeBSf7/eH7GAnrydi4b86ThaVpOlP6g5eZkrxPtycpwESlzN+YpfvRxqR69ValZQkNQnieLBSlDD8m8k7Lwklo4oRoRQJIElhFKbsFkcsMKYuKsFV9qKMQqxBQ+vwE7j8/nWWfzAat/gwESy1POPKHXW3N5McQqFCrfGtkxN89KLKwxWKM69BZigY6cy9tNxE9pbRkgvwkOXjAETihNWTlMVUnHTrnByPRInFPSANPBT2K6CzY+PZ2NWCbj0UdgH4Dqg4nswWIl2lf5N1f999Sn3FVrWRkhZaF51ml0jivFYnqccBWI5Zi3mhEREiMjnB0l5cVC28AqhWs0uqCUgSR/wwUW07AdVCI+z4xF8ay5CjlPCoCzeRgUEslh+lV3POciRvP2J3C/XYMRFyBVhRvRZUJm907ut+BAC6z3jNgBg5UyMjUbJIH9mSF+crt8GGAEI5Tzy3yNibP4PAovAMXbX7EgSyNuiguTdwE1TKaiYmleZ1LYD9CNHdEIM1KUa43iLNwY9mC4bd/wC9PGBLpySVWRro98wu9AeyW9WNwxPYAsCcwjke/lUzFysUhaDhspErlvIGwk4rPq53fg+3E78EVRCECszZ9N7maYdoV1dFnz5eTZK3qroSoGCRoYgOqBZTRBeEnv4KVL/AmtValg4MVKKDCaR12JipBMr3sUx/2G3s6g7NIoxeXDfR8TvRu6wK75qMjCAgWwONOvhlvcMgDcA4MUvIDZvN1hjhQwAZLKsRGqnbClNNNzBqHa6pEgjAn01e68Gen1NVT6cM5qyfDXPqXRYfnJYYP0kQDtRlucmdG9iyg1iLeHF8ap6NgOM8NEsVXTXHVukX4U4vE+yAMqbTPM82kzeXPYBa+k2MkD6oQXJfZLmobbFsg5HMqO8nTVMYy5u2YRFuBXy2F+4LA4ehYYTeRI8P3UWaJIXjEmq7Dl6RlgRt8y2moQUPN5mdckSti8FRLndFG+otRVmiiTbnI3poU5xDwxU7PVFRqVBWXlEx6sWrpzG9EzezsGRlHlLketrp1+oH0AfphezAjSiZkhHQ2TYAe04oVlOPmd+R2qgWGxtusRrC6GSA0LFWb40Wu6DFtc6iozUI+sVgDX2DaDMoaY6FEyB5XfxtXZ60GuQkdWyjdH1U5M+d2S51KH95om/MWcT4UTcvik9fJLkv+xJGHWXqFI/+YfiibGkwvnmtkmoaC9BPNvhVbxPAFzoPeGvqQmnPpJq3rk2HTqilRK4/95lfm/1+Hrf5Csv6ia2U8PIE+Eu9Drh1qjGZ3f+hBwUPooz2nhDQ0y4CTLjz7NeFunlyDc8ugANZFjbVP215o7mvJ4iTm8ELypN/nHoHFBBWEe9AzYf51HCMl0cd2q7GnM1Fo79r0a9nYio863mTBVrc8CqePScqcgkvD7uwUmeDB47Lj6UVqebvsJtT4HpIx3qA8+d+ltQqXjSDnzfbutrNbablwfId1kyt3AfNdOpEuexf+oDVCpXa1P62mJQK4Dajf5EM6UsKTB0b/HNZeIF9v9vCKdEQfKdIciEJ8SqH7zfnePNvtZtT64XuZZUpBh+9gmZpvSwWD4b37GXTwPJfutt5MitA0+MkvDUDIA/Rapa6OGSnsSM34qbl3OIw2U9rTFjAPvbUuTDp4UussXokTS6y7BRtoE7NGetsSRVQYRUA7iF9PtEPuBkawWO+Lso4/PGGIvmrcO1xpZxlgByHLOOZ0mAf31hDK7HCelnxNlW40yp61yuqrmceVaIsJ8LCpooVY/6tANd1lrLltCP1UJQgu/H1dJulqnTnFVeWZ1VFr78Fte4UP3+vbYdi7hity1n0g7kP8gkUfimyu8VRxLZ7aSVEhCf0XkLInmbaSrV6kUm43lT771iWa4pJIli28shgc8BXmEEikrXQYNYJVhyQ5TLOQA3hnp2cAZNUUO6gbEgosQnnzb9kAkTbFekfWuQI7ey+ftRkJp35cROH7IcVnrFjdchdeRuMUYxzRyrx9ZVwZSiBwN4H44gc58tH9qNDMyLHMxu8AlIJ+3+dktrjiwNcyavK9lWG6NzAOqEzeED/+8Bg+4Val1TiJlpFHVdfAGAgfCj5cqXQamD4iFgSAsAhwFK+lIyMCIJCLOwD4D2vhyIRY4uKwDYQzI6L+hLxvyaLbUfMqfEFnFHsySwhmDFQCixv6ANKscaCOf4qb64/gFVHpZRANsNtgHGVY1dMUsifZSUA9H76s10EZKezCvUQM6UEUgxeOIQcSjJ3OPYuILDd/A4OR47oMDZI/vNtqqmVYYDmQt1Eqv+X3ET+TxcDSRg25R5MiK9zH7f1PShrICakLhK8ntjO5YbmT2YlohsMThaMwv8zEm9y0I5Cyx35qKXBshieLOSA5bk2S7bU7SEPF7sJnyXxmruwC8qYIvYQXR5F/ORqMLWhazG1ncH0B4CX1kS0nFjVnKx1HsgiTmszs7Ub4B5KC1qxX0xbtUtY/7WtZxi0H4WdAeta+2cUs+cp1T5yM7WphWMzuAwj2OmZsF8+aDFFismd6SE+KLE+rshYaGe+kzOXpKDnCQdSUp7LdxQ+V0bIbLppmOAdgyoaEAkOy7r4v4qXwgoCcmZKcciy61tAwW0oUZ3d2jo1Dvva578MRIkrFyJ6xZGh3i+bsk6HvtvKGV0KjFGgx2waaCXStgOED79jL2SvsZQ1QawTmiVHY4TKJzde1lRQEUCX5KPUR+ApkYc/Xzfd8GWBKn3ci500YFuwe2H9/jSkrbR/FkRsEDZ7UV/+JcsbMnx9jyuxW6YYY16ZpfXSdMdYZeG39ecoGOnW3G1HSkiBBO1J5wWmEnfUkH3hHdBCO4NFfEQ87gyXlCnij7ErcYohcUmUNLomaTtioMxoCszmHVAqBu3PWL12IYBdS4DlfOrz+wyzbbpVj8Fd2wD1dIJMxwa4VRLT6W27YSHG4ZHY4La+7NOEbXbu25qPySyCuOCQtdPDuRt58+crlZ3D5gfteaucjF0qoCw1aj8WJp/9Nv0cw59uNdT5+5Kn4gu5cZsrlwzl576ZOWjKPc/RjfoNJsRMZjG7soYPssZ1KqJHymKFduKB02bJRo88v4cDPriA7+vTpOdAky70E5yxSwxcBRsSN0Eb+OOquObDLvyoKFgfgHdVSXnXIoRAICYMgfz5+iNMwOqnM79qE9RXXPvPljSk1zhfFnSc+6xM9klBDmM+9LqzJYgJT128OScdbqrqu/+dWRB86jXjX5sslLXrjqeFLuWODffzSzzrfjILs96eEzF9/OhLygXXX+NSP18/CH2H1J4mcNw0Mun7PURTFY2gMA40L/fIPA3kv9qbPQRZVPWitjh6x9BiYjo/sYtbWlsD1s4HZAjwqdfecZBYljonKKPNMa3QHuhQYewcFYpqnwJRxnh/1Wb+4w9wqVJc4tb7j80eYMWuNvOcK+jUqC06beKh04MjSROWwerkM6FoX/tyQcm2uf/vgmlWC55dVckt59TOi0KZ2vBs2VisDMMKnq0nMd7SqOXaV2P8QU6gUchynyvYQLlo5CI2SJLp8YfOPbyt7vrtkpWsNEPXqRW9y6ezyLKPziCH3TsoIxOdzceHEx7bNzh8YIgz/bIl/Xs2T8VnTEhbviD06uHsP+aP4WOO5snfEcwd6jnrkhjG6CXBhWCUZ/Ptdcwhy406Y6Sn029P2UgmLt6ANR9L55+WbkioPXjjj0HIe+l2XM1KpXeIUfHjXIHIY21WXss1meLAAp3ByB06ZXTi2CkXbuyiWBcEraGdh+XUV9eat3nrHCIs0rNwBIju39OhbzJCDEgZVKZjdWpM2g/wYvKlbDnYGVH4nF3Kx/mDSv5NbIcDnHziQeqWq1sKvjJMRCgdAYMhbB9h6+WLaYJtdafZQaok8iyRH1Naa6/pOZDzgRX4ZZ44neRZPXEb1VSBGS33BqZt0Td3hmaF1mYm61fl94JRvJtjCvkvDk5ChmgXGgd93vg442NsG26FT5cr7Lv5yCk8lEghzYGGZYWB8LVpeKtbD4nZrclsXyZliS21WJZQw5ZZYq1zrbiI72aq3wJmlrmNOMSeHPoVytkCUnhyfJH8P4gU7PRrHDstHEeNA1CvxCPuqnrOK+go1GinjWQjNW3ji/nxyWuQTli44A4QmtFePZ1/ro+1uApjjbUYbHIajxDtTY2CWcnw37sihgrcdBhYL8L7grTWOPkPVQkiTwwyn3xH0D20/TOT5RpGVZOgNOWnYJuQbpnBkT0ksdN+/SzdeNYnhd5wD8WCkUAG70QIEAwC9SNnKhuR3ek5ssGPN8+Ynh8zNVsribuW3AweqFq39WPwrwT4JqMVJepc5K9jiliCEoxkzT7+xFFtAE27STS/RZoYDtfED4GLFiLXcpJo9C3kUMKrkPnxynYW93LQe8wV7fJreXTT3F4CrMaH8yWeJHMpTCsGDmfNSb9NquLsNvCu2uYedg5IBlIwR7t47R3cWgUGys4+S9rys6sWW+IqQyKJ8EVpElRM+TpQzvbthK4GpIf2I4s9AaWRgObRNaiR2oMqTqWPib658skM4FM3dzjx756tGSZxr7lZaOnXIYsxeVfWQYu5Rf2pi0kqszgZWuhOGpn3JKgQHllDbFefDAILqWfDuXD5yf3QDC6vTz+5PtVWJZF7nQus3rVOucWaRz0PWQelUSk7dQNrVu1eRzv1mhtbD4O89SRhGU9IiID3DFkwnrtPhO1q+qo/xnlvzT7WfSXwD+sG/2bws73IhVnrBbAILUfvxfgd5aEKqNnrgFccadTQZb+9NkmY7LqC+LdX/wTf9/VIDCksz+G0KZvU0Wbs2XWfKFhNFSwjJ3oJrkd8MSXWjsGXOnz91xvCg11xpPtmcaa6lmTbLX1Y1QOEJr2PJcB/zT/V7/Ir92NfBFed0VBnUuqTdnbJl4HHcx/tVXqi4s+B30qi1BX09q2/wc0QLfj34st90tv0pXG0Pb/vFiy8dcktbpMKvP81i95J5/b/8nPbmNW3zuDxO8CnZXwXEbNr2AY9Lr8qYELK3kh4sTstminvQWt7iNoglb9zx7la+8B8OJmsTpxy8+F4liJ3+yiEYrpg8u2TJxq/b83SkHv9RogsDu3RefC0dHpr1zS3wjQd700+aXgF8C/v8Z8FY4juAy9xMKFHj134mqXMGMx/w1QE/CCSz181oVIfH/jiJBQB8kObpIzVKoIPGE8ytN2Po/75SQmNk2Uo6Jn43j/QnjNXe1N3ZrwqL/MzarDH44jtPM0T5Mf+/fadq2yJu8mI8m6+UGyGuay2na29aU1cX8uVxCol+qyEvALwH/3wVcL76Tav+l3L5j1Npc9TzAanNH5k8zXn1Y9GKpOLzfi/mO/8dfJ+Qah5+fwF3vhGXODEJJATCzdgJmw+VEJuhL5QzM43xX+O5Ner6xz4IQ/Dc97TX1GJ0Oozp49/YJgbDyIINV68T7Dle40iCT8dpQ/sTi9H4/JtcdEw/ldgrG5PRz9QRv1l3uhfrhwcSkD+eNCf46aoJNPNy98hdSngNzx72S665MbFqp2DC2Ml9FPYdusVs1NhleQnoJ6b8CUhse7B57ChGBZA31unc0mId+2qCVroyc/+L47oThwZVIPdjtvj+Dp3W4HxKgW7zvvjhDTa8YfqB7slfYXut10j5VVFo7+9M/DtV3kaOnhB34CYsTbfkDGlc+YKkJAiN+tp8sblvwBwSusrikYvdDDeUPfFq5xZj4Dpa5Xe/8qrpq6x+GjHXV/0tA5PSMXw9FNDvpp2OI3s6M6sKaF2VcpSgsxnwlJ7xzzbuBd57HT5H8QeJRXchZrUEvte4lpP8hkDC0yijn0AbnPmvajtFVL7fNviR5SfKS5CXJS5KXJC9JXpK8JHlJ8pLkJclLkpckL0n+UxL3Buq2wW/fq5UEBzy3U374501UglWtpClh3w0pdPE52Hd/v4/R9P0GfLpJk6xsL8G+19NrW5sjnBOKpfx3vzLt6hANfS+w/eoxtkH+4X/dHvxrKvHIAaTtUa97dHVNx3CZUCQdvkI1d2Qab+UCb/PQCGpYRy84RvV0oehcvDnEG7LUuTeOr+nbRG8XN4lZqVrgXYRzXX8yH4GT2fsSBbVQQeJaZO/pPMCXF2pljE3tR3KOqrxMd/ZtnWHdzIxXA5JZqpCqvgQfKLNaAXC2u2jduwV/8Hp6rwFsxpdcGr0dgU9C1cT3uXe9qd3HzfBr7ckCq0Z9wAvP6HdvvlOg9N1hUP1MNLufMHxhQ+2vlV3GNcTEdPUXtpICA8tco2XdiQX7ahzS6KGlSf5Gcmqt1SiT2YLLvxrhtJeBhC+s+NA2cOxoC+jXawYLtvV0hmvcYrZmDf1kb1XkdJlIZX+1fg2vGKj2A8Zg5Rx6fKSc2TXy5eEoaarhwRV+bWBWCyPTY3fn/XL28Ei5wUDH6pKRpRRms/sFBmnwXvnXwWz0j+7jZ97M7hFH2WaLCgwFCp3h3Sl14niJRJIw1zr7RqF5YxQa/0DstOwoVPBFNSicnWsUG6M8I3iTXaLf2zBz6dgrrMqQyO9YvWvUCVXvsXnlg5+GuOQmnJqysJJHJWGmNNyeJZNvOxxF/SCrIp6RR30SOPWsuDyqn3cpX2lNms+lBspPwdHlU2/CKkHzgujC5RkuQdH3EdFShBybTl5IxCsGtpRnbFl20NOHVdBrxevIMPRWVT4vnRmu/VmshrjGqJKTfXS3apZZPr3Wq8RFfj8OZy67XMhjIeVN4QVIbXsKl0uPD/k8qh6Ls9Yb74yaUatvWlLClwEKcPsRzEeFdMzqH+knF0kRO4OJhDex0eXsRPTobLWZVa+AUpbVdMBC+Ik1NNzIwoY5HREmKT/M0308wiyOD9lELQ68i3ec7Q2KnMmh1JbJOD+J01eR4+6iIvOo8kBBCD93eUJY6MFivr2jgJ4cPtSgMOxfxDV4gXihQSmvy5euLhvFp9Z29EJRq0x2xsxKc+3h9u65u4yZH9Q0rbvdgXPZ4elc5MaOAa3wRhHLs6iyLX6jjZFhgkhF9ME8+b3DUVXXEPyinffyFNOKayu1NaEhNIoZyS2uUXSYv0gtLj5Ya3TB8xk+7cWaX+tAVZqnuSw4rsrm9XhXpfKWq8eV0ccRhONsT1TdM+i+uogCdPV6j2IozZ/CUb2L+5B9jRkyH+1sbmJYLS2DV22hOL5uFASq6yzWRWACKM16YtRc/o2VkwicexOVgDWiIOEzR3vOmRFDz7O17sGWrKaDtYnuI6EGHpJ5Zzkl6srewauH2ykK6dBZ9FlBdlR7BT25vYzvkglEvI8CKR580PiYmH8r3rYCVZexT0ep14eslkKZM2U+5JtcaBGbtJOJmDwECwVVmL+hEmeahX7TyJ8TOyjhi1BN0tWmdCSUkn4McJ9y5H5hhOreQEvjiJxn3OdT9aRQx/BRus8Ab8Umeqmt0XdpQprWJR2T1OWZPBtELkdSxPn+0b1dgnz3WnuTJkPXD7JQqTEayRlYnjxu36Fh3qteINCiopiB4Vxliu1hGozcLV44pYG+PSwyScIa8XqjoDOZmDiSicu6zci07ZiWDVlLasPdao0HvqxWkC9MeXDprhS5wu9LZdhgY59xSDjIF1Jp7F4yMlS2sCPano3O1LqUG/WWcR5izeEodkvbCpcyVrZdzuy/oW/O1vZW19wdV5gcWTLGKmxE6V6fsweauR8csGD7ByotyV01Wns/3x6yJ/3kWcugXszrPfdEJ9VVWlJY6rWmG9vu0rAzee/j5V1tcjKXFxDNc/0r67ugkXw+XwBMN/sm8gjz0InCKqV+p/iuVrZb8yqNaLLD5AxYw/KjUfPqeZfQmTYI+KnTDdVgIL3n+SvMJ0KhkBtA1doxsFwd2beBfF6uOdbLcvkSv39aaryFBKD3yRn5TR9OWc15C7a7l61TXqKPWISdo0oKOG86sJcBV+vJLotojAtZJBcI+YmRDjgziojgNBcWcbwLTmNnC3gXnyiHax6ajdoltL/hUFY210lekrccXdO8d6PhANaFR2Eo23KlXGRb+v2YSbRYZPsVynW2qcna/a5mlxdJ+8V9ZNeQchF/RsGtwPrzN5htMByfQ+POSbINPYK9X9plv1ww79RCwdtwUYFOuUdh6F9gPbEwVnQM3gDgOlJbxCEoJbetHvDnePuD/Rn1/gLtk2QRz/LLbfw8VwawF6w0AlB8YzDjEkSzkc5s9LtMf0hxpi0cExZ6S4FCSMKOa58Dk20hUKCKLBYnLPwZuBSb4XFLxjZf5Q9cvpCOZZqEgnCOFWY789UpXyWF6HmM/EmUM4S2Va3f5RZVJYQxYmlZULqfisTxrFtXUAxdP8Ra70oeHsljtbxSi9ea1JGrNkzf+VECeWxW7OYJBN/nOnP6Q+OzxlZJs1stIKE+zCMg5be95XHwDdNzFXwwkpscwzpJJ2xXLE8Ma0u2jcRzObjhTanqBMoZyzawogHw2fBadZyGKELMB075Bgper963CaSMyYLSqXXatUpExuPTg+ics4xIYlH7FMaNXiv9sB156qyYaTsrL+3NmDOm8VkX6emmPXPHvqe+Tf3cZFo7Zpj9LpeP5qdsBJF1cLANNrcUZtede43PKZudyDtE2z1yuRGTJy+nt8WZVJe2VCrvuJzdsfkIs0UMghIXLPaJGPu/Srt4pUCXQjEF7HaKaCpF2btWxmIMUe5jCDdrkk1Votq+3pNGpn6NpCswMcR6RTt6ZdAAC4lxKZjfFa+WfK7z6Ep115/gnOGEuM6blwVN6S3CUOGY1z1XO3wlcZ3TIxneMnCsmHzTV24JKvkcmyUdFiwvVX+EK7kD4yB8Cd9JHT4N6IBxzcqVAxj23xZH8+R6ikQqiaKMqG6vUsgS98EEWgMCB+5x9XNlmh+6Xa6SrU9j65k3ueif8yX6cGOIbD0RR/u+3efpm2ozGLwZnZFn/YXxC8d2PAox7vHO7yAljjxDTJFzgs903YTL5AaDIfvZugtGGqmthDri6s3T9rhyCS5ha5nz+lDUlOou7Edp9uTeVc/EGsf0U1CjV/PhOICw11cVVVhtmHdf87MYTvJV6/+1U0PMpVKk/Snla6Y2rX0O0wDpVZIDmDtTu6e01wmbNq55cGdE4jVJvATPbhqPg6gigdDCWyPBOw4ciSKMWUP2oyhjxtZR/dGoVfevFhUUgxF3SzGWVZD+orj8Or1mUUkFvG90Zo7PHTzSzdqZLnK0IyQjnIYiyOfIFRZbvf7degW92H3iUty+mSCFuW6XgAcHu390P9x3gN0KKMlHBvnK6CYcZxBHdb8w0nho5Gk2gelQee2tCH5UaeQrbkuRdQNOZtSSvXLzQ9hTneoJOr55LOrm1y8P70hMHVn1WzS51HXzxsIa2ng8cR8oeKDWubxkeumOpYvlglhwGUQ939VGvpwv4hEOyBU+2ztQcilkwtj6PrQyx9QAuO5g1vPOAW2AEAUOQJjLDe7TvdDlgs1L+uc5mPiOILxsq39GtmVHTnlu7yCGrCHmcObPdxQ2de2F63BmpKMT2ezKPhTOp17Op71ejkderRC3jj8tQ7LZZE+Cq83knLq9HjkbbYJTFoSvXDuIyTOKetkuB4COFV2o75ydnZK6/XBt+PiSxNbrKVGpteM+PM+Va17qEcRWoaxEF1h1NZrVs6ZHv9MnLV4jmelKBntEHKtIKbhy3Q9FvhLNi4GqulJ0u4Uyh0HmqDTQ/SoxPP5dKQkV4DIqnZNRIDP/embnJP8NpeW/J0JuqUZdmdq5MbV9fNLvNrAHvu8RUKsWWsPck1a6hdqjj9kqb/o2UkSr3XXNQw3zfqCy3ifZ7w9l+EnjG8Gzz1aNr4N/BxGmFRF+QDQYoFnmKMGAYCwm4MYNOZXechUeq1KOR9P0R/unthJ+it9iCnFFSOEWqLzUaAUfH6An3xKnH38Ou+T1scVOnsjifN3HZDKtbVppq1aWHv9bwjWqkpWMJVw3Dtq3ZdjaUw2YhR1VkkLkGgJNfRRYE6tF81sg5AUG0jXgQLD7wMxNtpP5akFC1XyrxRVF41vIvPAito0fqyEy9KHaY44DH3PMaRyzbro3uhzN43z+OKU8s33NFGxhRFA39IXarIit1woOsTZEn4tyFHqOp/Eptu0903chrW5MN5oJwugMTS9D3rLuYdf2tWMvM2efGGaEDBbLRoqpnBE+55gn1a+KYwM4TPVBYI293+igjbpUB2cPmELXQngX17+OJeNVlp6Hva7aYAYH2GWioxtSKttoq2wIKtIsRYXTEIY8qeFdW6bMnElNTFdEts7AzlQVtO0y/932hS18Ns7Ft1ipsPn7I6a6T4+r7pl3QLO7pndTJHuKYV0YXN8KdmPYh6K6Z5qbEtmDNmMH86fijsOFx+oyOwZLBg31KWCQmuUuKPeGQN8UBHqeqOnfFOnPAMnVufNAYobGAzfMLS2+qhQe3XmZK+Ng2X44dpRX8RhfDrCafizGXZ4+yvD/yXQtX9G/6ZwDIsmjwe4LlkYqPjnVfXpme3WK4X1dAn17qq+7nDyV/VcV7VCewDF0rmfsdNRJ2QtSm7ZKnv74Zs+3E79tNj1hA3qsMA7eXLFHqut16tXj9XdFTjh2GRJX6gqUznXlr42V3vN3An61wbTV7nsCzSUcx8jQ6rGx0j7rLaogOSqFQudU5beTp85BF7zlvv7pqvUryz7+8p//C1BLAwQUAAIACAChdHVPaKB6Ok0AAABrAAAAGwAAAHVuaXZlcnNhbC91bml2ZXJzYWwucG5nLnhtbLOxr8jNUShLLSrOzM+zVTLUM1Cyt+PlsikoSi3LTC1XqACKGekZQICSQqWtkgkStzwzpSQDqMLA2BghmJGamZ5RYqtkbm4KF9QHmgkAUEsBAgAAFAACAAgAoXR1TxUOrShkBAAABxEAAB0AAAAAAAAAAQAAAAAAAAAAAHVuaXZlcnNhbC9jb21tb25fbWVzc2FnZXMubG5nUEsBAgAAFAACAAgAoXR1TyItD+LrBAAAjBgAACcAAAAAAAAAAQAAAAAAnwQAAHVuaXZlcnNhbC9mbGFzaF9wdWJsaXNoaW5nX3NldHRpbmdzLnhtbFBLAQIAABQAAgAIAKF0dU/mAaj1tAIAAE4KAAAhAAAAAAAAAAEAAAAAAM8JAAB1bml2ZXJzYWwvZmxhc2hfc2tpbl9zZXR0aW5ncy54bWxQSwECAAAUAAIACAChdHVP4rPV4b0EAACdFwAAJgAAAAAAAAABAAAAAADCDAAAdW5pdmVyc2FsL2h0bWxfcHVibGlzaGluZ19zZXR0aW5ncy54bWxQSwECAAAUAAIACAChdHVPvg82P58BAAArBgAAHwAAAAAAAAABAAAAAADDEQAAdW5pdmVyc2FsL2h0bWxfc2tpbl9zZXR0aW5ncy5qc1BLAQIAABQAAgAIAKF0dU89PC/RwQAAAOUBAAAaAAAAAAAAAAEAAAAAAJ8TAAB1bml2ZXJzYWwvaTE4bl9wcmVzZXRzLnhtbFBLAQIAABQAAgAIAKF0dU/+fS/3ZAAAAGUAAAAcAAAAAAAAAAEAAAAAAJgUAAB1bml2ZXJzYWwvbG9jYWxfc2V0dGluZ3MueG1sUEsBAgAAFAACAAgARJRXRyO0Tvv7AgAAsAgAABQAAAAAAAAAAQAAAAAANhUAAHVuaXZlcnNhbC9wbGF5ZXIueG1sUEsBAgAAFAACAAgAoXR1T1FwZ9Y9CAAAbiAAACkAAAAAAAAAAQAAAAAAYxgAAHVuaXZlcnNhbC9za2luX2N1c3RvbWl6YXRpb25fc2V0dGluZ3MueG1sUEsBAgAAFAACAAgAoXR1T4dvkzloKwAAs1YAABcAAAAAAAAAAAAAAAAA5yAAAHVuaXZlcnNhbC91bml2ZXJzYWwucG5nUEsBAgAAFAACAAgAoXR1T2igejpNAAAAawAAABsAAAAAAAAAAQAAAAAAhEwAAHVuaXZlcnNhbC91bml2ZXJzYWwucG5nLnhtbFBLBQYAAAAACwALAEkDAAAKTQAAAAA="/>
  <p:tag name="ISPRING_OUTPUT_FOLDER" val="E:\0000"/>
  <p:tag name="ISPRING_PRESENTATION_TITLE" val="1竹节人"/>
</p:tagLst>
</file>

<file path=ppt/theme/theme1.xml><?xml version="1.0" encoding="utf-8"?>
<a:theme xmlns:a="http://schemas.openxmlformats.org/drawingml/2006/main" name="第一PPT模板网-WWW.1PPT.COM">
  <a:themeElements>
    <a:clrScheme name="紫色商务模板 1">
      <a:dk1>
        <a:srgbClr val="0D1259"/>
      </a:dk1>
      <a:lt1>
        <a:srgbClr val="FFFFFF"/>
      </a:lt1>
      <a:dk2>
        <a:srgbClr val="0E4AA2"/>
      </a:dk2>
      <a:lt2>
        <a:srgbClr val="C0C0C0"/>
      </a:lt2>
      <a:accent1>
        <a:srgbClr val="3191D3"/>
      </a:accent1>
      <a:accent2>
        <a:srgbClr val="81CFEB"/>
      </a:accent2>
      <a:accent3>
        <a:srgbClr val="FFFFFF"/>
      </a:accent3>
      <a:accent4>
        <a:srgbClr val="090E4B"/>
      </a:accent4>
      <a:accent5>
        <a:srgbClr val="ADC7E6"/>
      </a:accent5>
      <a:accent6>
        <a:srgbClr val="74BBD5"/>
      </a:accent6>
      <a:hlink>
        <a:srgbClr val="6FB7B7"/>
      </a:hlink>
      <a:folHlink>
        <a:srgbClr val="DCCA42"/>
      </a:folHlink>
    </a:clrScheme>
    <a:fontScheme name="紫色商务模板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紫色商务模板 1">
        <a:dk1>
          <a:srgbClr val="0D1259"/>
        </a:dk1>
        <a:lt1>
          <a:srgbClr val="FFFFFF"/>
        </a:lt1>
        <a:dk2>
          <a:srgbClr val="0E4AA2"/>
        </a:dk2>
        <a:lt2>
          <a:srgbClr val="C0C0C0"/>
        </a:lt2>
        <a:accent1>
          <a:srgbClr val="3191D3"/>
        </a:accent1>
        <a:accent2>
          <a:srgbClr val="81CFEB"/>
        </a:accent2>
        <a:accent3>
          <a:srgbClr val="FFFFFF"/>
        </a:accent3>
        <a:accent4>
          <a:srgbClr val="090E4B"/>
        </a:accent4>
        <a:accent5>
          <a:srgbClr val="ADC7E6"/>
        </a:accent5>
        <a:accent6>
          <a:srgbClr val="74BBD5"/>
        </a:accent6>
        <a:hlink>
          <a:srgbClr val="6FB7B7"/>
        </a:hlink>
        <a:folHlink>
          <a:srgbClr val="DCCA4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紫色商务模板 2">
        <a:dk1>
          <a:srgbClr val="542F81"/>
        </a:dk1>
        <a:lt1>
          <a:srgbClr val="FFFFFF"/>
        </a:lt1>
        <a:dk2>
          <a:srgbClr val="0E4AA2"/>
        </a:dk2>
        <a:lt2>
          <a:srgbClr val="C0C0C0"/>
        </a:lt2>
        <a:accent1>
          <a:srgbClr val="2B59D9"/>
        </a:accent1>
        <a:accent2>
          <a:srgbClr val="EFA441"/>
        </a:accent2>
        <a:accent3>
          <a:srgbClr val="FFFFFF"/>
        </a:accent3>
        <a:accent4>
          <a:srgbClr val="46276D"/>
        </a:accent4>
        <a:accent5>
          <a:srgbClr val="ACB5E9"/>
        </a:accent5>
        <a:accent6>
          <a:srgbClr val="D9943A"/>
        </a:accent6>
        <a:hlink>
          <a:srgbClr val="63C398"/>
        </a:hlink>
        <a:folHlink>
          <a:srgbClr val="AAC85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紫色商务模板 3">
        <a:dk1>
          <a:srgbClr val="0E3558"/>
        </a:dk1>
        <a:lt1>
          <a:srgbClr val="FFFFFF"/>
        </a:lt1>
        <a:dk2>
          <a:srgbClr val="006666"/>
        </a:dk2>
        <a:lt2>
          <a:srgbClr val="969696"/>
        </a:lt2>
        <a:accent1>
          <a:srgbClr val="E3BE05"/>
        </a:accent1>
        <a:accent2>
          <a:srgbClr val="4BC77A"/>
        </a:accent2>
        <a:accent3>
          <a:srgbClr val="FFFFFF"/>
        </a:accent3>
        <a:accent4>
          <a:srgbClr val="0A2C4A"/>
        </a:accent4>
        <a:accent5>
          <a:srgbClr val="EFDBAA"/>
        </a:accent5>
        <a:accent6>
          <a:srgbClr val="43B46E"/>
        </a:accent6>
        <a:hlink>
          <a:srgbClr val="CC3300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</TotalTime>
  <Words>759</Words>
  <Application>Microsoft Office PowerPoint</Application>
  <PresentationFormat>全屏显示(4:3)</PresentationFormat>
  <Paragraphs>151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Pinyin Adjust</vt:lpstr>
      <vt:lpstr>黑体</vt:lpstr>
      <vt:lpstr>楷体</vt:lpstr>
      <vt:lpstr>宋体</vt:lpstr>
      <vt:lpstr>微软雅黑</vt:lpstr>
      <vt:lpstr>幼圆</vt:lpstr>
      <vt:lpstr>Arial</vt:lpstr>
      <vt:lpstr>Calibri</vt:lpstr>
      <vt:lpstr>Franklin Gothic Medium</vt:lpstr>
      <vt:lpstr>Times New Roman</vt:lpstr>
      <vt:lpstr>Wingdings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1竹节人</dc:title>
  <dc:subject>第一PPT模板网-WWW.1PPT.COM</dc:subject>
  <dc:creator>第一PPT模板网-WWW.1PPT.COM</dc:creator>
  <cp:keywords>第一PPT模板网-WWW.1PPT.COM</cp:keywords>
  <cp:lastModifiedBy>sky-home</cp:lastModifiedBy>
  <cp:revision>118</cp:revision>
  <dcterms:created xsi:type="dcterms:W3CDTF">2019-01-28T06:44:00Z</dcterms:created>
  <dcterms:modified xsi:type="dcterms:W3CDTF">2020-01-07T02:12:00Z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